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3" r:id="rId1"/>
  </p:sldMasterIdLst>
  <p:notesMasterIdLst>
    <p:notesMasterId r:id="rId96"/>
  </p:notesMasterIdLst>
  <p:sldIdLst>
    <p:sldId id="256" r:id="rId2"/>
    <p:sldId id="355" r:id="rId3"/>
    <p:sldId id="304" r:id="rId4"/>
    <p:sldId id="495" r:id="rId5"/>
    <p:sldId id="269" r:id="rId6"/>
    <p:sldId id="261" r:id="rId7"/>
    <p:sldId id="306" r:id="rId8"/>
    <p:sldId id="307" r:id="rId9"/>
    <p:sldId id="259" r:id="rId10"/>
    <p:sldId id="260" r:id="rId11"/>
    <p:sldId id="309" r:id="rId12"/>
    <p:sldId id="313" r:id="rId13"/>
    <p:sldId id="314" r:id="rId14"/>
    <p:sldId id="317" r:id="rId15"/>
    <p:sldId id="320" r:id="rId16"/>
    <p:sldId id="319" r:id="rId17"/>
    <p:sldId id="318" r:id="rId18"/>
    <p:sldId id="357" r:id="rId19"/>
    <p:sldId id="356" r:id="rId20"/>
    <p:sldId id="359" r:id="rId21"/>
    <p:sldId id="360" r:id="rId22"/>
    <p:sldId id="361" r:id="rId23"/>
    <p:sldId id="358" r:id="rId24"/>
    <p:sldId id="474" r:id="rId25"/>
    <p:sldId id="362" r:id="rId26"/>
    <p:sldId id="475" r:id="rId27"/>
    <p:sldId id="477" r:id="rId28"/>
    <p:sldId id="478" r:id="rId29"/>
    <p:sldId id="479" r:id="rId30"/>
    <p:sldId id="480" r:id="rId31"/>
    <p:sldId id="481" r:id="rId32"/>
    <p:sldId id="482" r:id="rId33"/>
    <p:sldId id="519" r:id="rId34"/>
    <p:sldId id="491" r:id="rId35"/>
    <p:sldId id="484" r:id="rId36"/>
    <p:sldId id="485" r:id="rId37"/>
    <p:sldId id="476" r:id="rId38"/>
    <p:sldId id="520" r:id="rId39"/>
    <p:sldId id="527" r:id="rId40"/>
    <p:sldId id="363" r:id="rId41"/>
    <p:sldId id="486" r:id="rId42"/>
    <p:sldId id="487" r:id="rId43"/>
    <p:sldId id="525" r:id="rId44"/>
    <p:sldId id="488" r:id="rId45"/>
    <p:sldId id="489" r:id="rId46"/>
    <p:sldId id="490" r:id="rId47"/>
    <p:sldId id="526" r:id="rId48"/>
    <p:sldId id="493" r:id="rId49"/>
    <p:sldId id="494" r:id="rId50"/>
    <p:sldId id="492" r:id="rId51"/>
    <p:sldId id="496" r:id="rId52"/>
    <p:sldId id="497" r:id="rId53"/>
    <p:sldId id="499" r:id="rId54"/>
    <p:sldId id="500" r:id="rId55"/>
    <p:sldId id="515" r:id="rId56"/>
    <p:sldId id="501" r:id="rId57"/>
    <p:sldId id="523" r:id="rId58"/>
    <p:sldId id="502" r:id="rId59"/>
    <p:sldId id="524" r:id="rId60"/>
    <p:sldId id="503" r:id="rId61"/>
    <p:sldId id="528" r:id="rId62"/>
    <p:sldId id="504" r:id="rId63"/>
    <p:sldId id="529" r:id="rId64"/>
    <p:sldId id="483" r:id="rId65"/>
    <p:sldId id="505" r:id="rId66"/>
    <p:sldId id="506" r:id="rId67"/>
    <p:sldId id="507" r:id="rId68"/>
    <p:sldId id="508" r:id="rId69"/>
    <p:sldId id="509" r:id="rId70"/>
    <p:sldId id="511" r:id="rId71"/>
    <p:sldId id="512" r:id="rId72"/>
    <p:sldId id="521" r:id="rId73"/>
    <p:sldId id="522" r:id="rId74"/>
    <p:sldId id="516" r:id="rId75"/>
    <p:sldId id="279" r:id="rId76"/>
    <p:sldId id="530" r:id="rId77"/>
    <p:sldId id="531" r:id="rId78"/>
    <p:sldId id="532" r:id="rId79"/>
    <p:sldId id="533" r:id="rId80"/>
    <p:sldId id="517" r:id="rId81"/>
    <p:sldId id="534" r:id="rId82"/>
    <p:sldId id="535" r:id="rId83"/>
    <p:sldId id="536" r:id="rId84"/>
    <p:sldId id="514" r:id="rId85"/>
    <p:sldId id="518" r:id="rId86"/>
    <p:sldId id="513" r:id="rId87"/>
    <p:sldId id="263" r:id="rId88"/>
    <p:sldId id="346" r:id="rId89"/>
    <p:sldId id="352" r:id="rId90"/>
    <p:sldId id="348" r:id="rId91"/>
    <p:sldId id="349" r:id="rId92"/>
    <p:sldId id="351" r:id="rId93"/>
    <p:sldId id="354" r:id="rId94"/>
    <p:sldId id="353" r:id="rId95"/>
  </p:sldIdLst>
  <p:sldSz cx="9144000" cy="5143500" type="screen16x9"/>
  <p:notesSz cx="7104063" cy="10234613"/>
  <p:embeddedFontLst>
    <p:embeddedFont>
      <p:font typeface="Consolas" panose="020B0609020204030204" pitchFamily="49" charset="0"/>
      <p:regular r:id="rId97"/>
      <p:bold r:id="rId98"/>
      <p:italic r:id="rId99"/>
      <p:boldItalic r:id="rId100"/>
    </p:embeddedFont>
    <p:embeddedFont>
      <p:font typeface="Inconsolata" pitchFamily="49" charset="77"/>
      <p:regular r:id="rId101"/>
    </p:embeddedFont>
    <p:embeddedFont>
      <p:font typeface="Krona One" panose="02010605030500060004" pitchFamily="2" charset="77"/>
      <p:regular r:id="rId102"/>
    </p:embeddedFont>
    <p:embeddedFont>
      <p:font typeface="MADE Tommy Soft" panose="02000503000000020004" pitchFamily="2" charset="77"/>
      <p:regular r:id="rId103"/>
      <p:bold r:id="rId104"/>
    </p:embeddedFont>
    <p:embeddedFont>
      <p:font typeface="Moula" pitchFamily="2" charset="77"/>
      <p:regular r:id="rId105"/>
      <p:bold r:id="rId106"/>
    </p:embeddedFont>
    <p:embeddedFont>
      <p:font typeface="Organetto-Regular" pitchFamily="2" charset="0"/>
      <p:regular r:id="rId107"/>
    </p:embeddedFont>
    <p:embeddedFont>
      <p:font typeface="Roboto" panose="02000000000000000000" pitchFamily="2" charset="0"/>
      <p:regular r:id="rId108"/>
      <p:bold r:id="rId109"/>
      <p:italic r:id="rId110"/>
      <p:boldItalic r:id="rId111"/>
    </p:embeddedFont>
    <p:embeddedFont>
      <p:font typeface="Roboto Light" panose="020F030202020403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NodeJS / Angular" id="{91B42BDE-C167-49D7-B668-E076CA3E1AA5}">
          <p14:sldIdLst>
            <p14:sldId id="256"/>
            <p14:sldId id="355"/>
            <p14:sldId id="304"/>
            <p14:sldId id="495"/>
          </p14:sldIdLst>
        </p14:section>
        <p14:section name="Environnement" id="{A17089C9-3025-41F5-B872-1DA1456AB0C5}">
          <p14:sldIdLst>
            <p14:sldId id="269"/>
            <p14:sldId id="261"/>
            <p14:sldId id="306"/>
            <p14:sldId id="307"/>
          </p14:sldIdLst>
        </p14:section>
        <p14:section name="TypeScript : Les bases" id="{4CE938FC-0C33-4157-920A-E6F4926CC9C5}">
          <p14:sldIdLst>
            <p14:sldId id="259"/>
            <p14:sldId id="260"/>
            <p14:sldId id="309"/>
            <p14:sldId id="313"/>
            <p14:sldId id="314"/>
            <p14:sldId id="317"/>
            <p14:sldId id="320"/>
            <p14:sldId id="319"/>
            <p14:sldId id="318"/>
          </p14:sldIdLst>
        </p14:section>
        <p14:section name="React : Les bases" id="{39F40343-C3C7-7E47-B1E7-588CA31D6FF6}">
          <p14:sldIdLst>
            <p14:sldId id="357"/>
            <p14:sldId id="356"/>
            <p14:sldId id="359"/>
            <p14:sldId id="360"/>
            <p14:sldId id="361"/>
            <p14:sldId id="358"/>
            <p14:sldId id="474"/>
            <p14:sldId id="362"/>
            <p14:sldId id="475"/>
            <p14:sldId id="477"/>
            <p14:sldId id="478"/>
            <p14:sldId id="479"/>
            <p14:sldId id="480"/>
            <p14:sldId id="481"/>
            <p14:sldId id="482"/>
            <p14:sldId id="519"/>
            <p14:sldId id="491"/>
            <p14:sldId id="484"/>
            <p14:sldId id="485"/>
            <p14:sldId id="476"/>
            <p14:sldId id="520"/>
            <p14:sldId id="527"/>
          </p14:sldIdLst>
        </p14:section>
        <p14:section name="React : Templates" id="{1C064690-D0DC-F840-B0BA-4EB7A864400D}">
          <p14:sldIdLst>
            <p14:sldId id="363"/>
            <p14:sldId id="486"/>
            <p14:sldId id="487"/>
            <p14:sldId id="525"/>
            <p14:sldId id="488"/>
            <p14:sldId id="489"/>
            <p14:sldId id="490"/>
            <p14:sldId id="526"/>
            <p14:sldId id="493"/>
            <p14:sldId id="494"/>
            <p14:sldId id="492"/>
          </p14:sldIdLst>
        </p14:section>
        <p14:section name="React : Hooks" id="{5A9072D8-E819-8241-8A51-DFFBD1CAD5ED}">
          <p14:sldIdLst>
            <p14:sldId id="496"/>
            <p14:sldId id="497"/>
            <p14:sldId id="499"/>
            <p14:sldId id="500"/>
            <p14:sldId id="515"/>
            <p14:sldId id="501"/>
            <p14:sldId id="523"/>
            <p14:sldId id="502"/>
            <p14:sldId id="524"/>
            <p14:sldId id="503"/>
            <p14:sldId id="528"/>
            <p14:sldId id="504"/>
            <p14:sldId id="529"/>
          </p14:sldIdLst>
        </p14:section>
        <p14:section name="React : Navigation" id="{BFF08F60-A455-8F4C-AEED-863ABAF8EA24}">
          <p14:sldIdLst>
            <p14:sldId id="483"/>
            <p14:sldId id="505"/>
            <p14:sldId id="506"/>
            <p14:sldId id="507"/>
            <p14:sldId id="508"/>
            <p14:sldId id="509"/>
            <p14:sldId id="511"/>
            <p14:sldId id="512"/>
            <p14:sldId id="521"/>
            <p14:sldId id="522"/>
            <p14:sldId id="516"/>
          </p14:sldIdLst>
        </p14:section>
        <p14:section name="React : Themes" id="{DEBC37B1-ED40-B346-BC2C-3603E7B1B711}">
          <p14:sldIdLst>
            <p14:sldId id="279"/>
            <p14:sldId id="530"/>
            <p14:sldId id="531"/>
            <p14:sldId id="532"/>
            <p14:sldId id="533"/>
            <p14:sldId id="517"/>
            <p14:sldId id="534"/>
            <p14:sldId id="535"/>
            <p14:sldId id="536"/>
          </p14:sldIdLst>
        </p14:section>
        <p14:section name="React : CI/CD" id="{2DD3B551-BF16-854D-963A-7765941EF50E}">
          <p14:sldIdLst>
            <p14:sldId id="514"/>
            <p14:sldId id="518"/>
          </p14:sldIdLst>
        </p14:section>
        <p14:section name="TypeScript : Asynchrone" id="{533FD63F-B9BE-4E73-95BF-04155506B020}">
          <p14:sldIdLst>
            <p14:sldId id="513"/>
            <p14:sldId id="263"/>
            <p14:sldId id="346"/>
            <p14:sldId id="352"/>
            <p14:sldId id="348"/>
            <p14:sldId id="349"/>
            <p14:sldId id="351"/>
            <p14:sldId id="354"/>
            <p14:sldId id="353"/>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42B"/>
    <a:srgbClr val="19152A"/>
    <a:srgbClr val="F9BB98"/>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B36D27-6E17-4F63-A7A6-3266DEA95727}">
  <a:tblStyle styleId="{FAB36D27-6E17-4F63-A7A6-3266DEA95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17" autoAdjust="0"/>
    <p:restoredTop sz="71135" autoAdjust="0"/>
  </p:normalViewPr>
  <p:slideViewPr>
    <p:cSldViewPr snapToGrid="0">
      <p:cViewPr varScale="1">
        <p:scale>
          <a:sx n="174" d="100"/>
          <a:sy n="174" d="100"/>
        </p:scale>
        <p:origin x="2848" y="168"/>
      </p:cViewPr>
      <p:guideLst>
        <p:guide orient="horz" pos="1620"/>
        <p:guide pos="2880"/>
      </p:guideLst>
    </p:cSldViewPr>
  </p:slideViewPr>
  <p:outlineViewPr>
    <p:cViewPr>
      <p:scale>
        <a:sx n="33" d="100"/>
        <a:sy n="33" d="100"/>
      </p:scale>
      <p:origin x="0" y="-18784"/>
    </p:cViewPr>
  </p:outlineViewPr>
  <p:notesTextViewPr>
    <p:cViewPr>
      <p:scale>
        <a:sx n="1" d="1"/>
        <a:sy n="1" d="1"/>
      </p:scale>
      <p:origin x="0" y="0"/>
    </p:cViewPr>
  </p:notesTextViewPr>
  <p:sorterViewPr>
    <p:cViewPr>
      <p:scale>
        <a:sx n="100" d="100"/>
        <a:sy n="100" d="100"/>
      </p:scale>
      <p:origin x="0" y="-441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7.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5E71F-4F5A-4F48-94BF-2675AD0AC47E}" type="doc">
      <dgm:prSet loTypeId="urn:microsoft.com/office/officeart/2005/8/layout/target2" loCatId="" qsTypeId="urn:microsoft.com/office/officeart/2005/8/quickstyle/simple1" qsCatId="simple" csTypeId="urn:microsoft.com/office/officeart/2005/8/colors/accent2_4" csCatId="accent2" phldr="1"/>
      <dgm:spPr/>
      <dgm:t>
        <a:bodyPr/>
        <a:lstStyle/>
        <a:p>
          <a:endParaRPr lang="fr-FR"/>
        </a:p>
      </dgm:t>
    </dgm:pt>
    <dgm:pt modelId="{B22B0B76-895C-C947-8B3B-5B37DDE80D78}">
      <dgm:prSet phldrT="[Texte]"/>
      <dgm:spPr/>
      <dgm:t>
        <a:bodyPr/>
        <a:lstStyle/>
        <a:p>
          <a:r>
            <a:rPr lang="fr-FR" dirty="0"/>
            <a:t>Root</a:t>
          </a:r>
        </a:p>
      </dgm:t>
    </dgm:pt>
    <dgm:pt modelId="{F30118FD-5E17-E547-83CD-D426DFDF92B4}" type="parTrans" cxnId="{BAC1FBAC-2835-3245-92B9-8B9431D69119}">
      <dgm:prSet/>
      <dgm:spPr/>
      <dgm:t>
        <a:bodyPr/>
        <a:lstStyle/>
        <a:p>
          <a:endParaRPr lang="fr-FR"/>
        </a:p>
      </dgm:t>
    </dgm:pt>
    <dgm:pt modelId="{76F15BA4-7F2B-2545-9638-DCF45D80A86B}" type="sibTrans" cxnId="{BAC1FBAC-2835-3245-92B9-8B9431D69119}">
      <dgm:prSet/>
      <dgm:spPr/>
      <dgm:t>
        <a:bodyPr/>
        <a:lstStyle/>
        <a:p>
          <a:endParaRPr lang="fr-FR"/>
        </a:p>
      </dgm:t>
    </dgm:pt>
    <dgm:pt modelId="{561FDFA7-5735-CC4B-8CF5-770D1D7DEAE2}">
      <dgm:prSet phldrT="[Texte]"/>
      <dgm:spPr/>
      <dgm:t>
        <a:bodyPr/>
        <a:lstStyle/>
        <a:p>
          <a:r>
            <a:rPr lang="fr-FR" dirty="0"/>
            <a:t>Dashboard</a:t>
          </a:r>
        </a:p>
      </dgm:t>
    </dgm:pt>
    <dgm:pt modelId="{A4941DFC-B6CA-1649-B779-DEA5B9E40A5D}" type="parTrans" cxnId="{D69E2591-028B-0F49-9C91-8A23AC940B3D}">
      <dgm:prSet/>
      <dgm:spPr/>
      <dgm:t>
        <a:bodyPr/>
        <a:lstStyle/>
        <a:p>
          <a:endParaRPr lang="fr-FR"/>
        </a:p>
      </dgm:t>
    </dgm:pt>
    <dgm:pt modelId="{CA514A1A-B0FC-9F42-A3B0-2E538BE393C0}" type="sibTrans" cxnId="{D69E2591-028B-0F49-9C91-8A23AC940B3D}">
      <dgm:prSet/>
      <dgm:spPr/>
      <dgm:t>
        <a:bodyPr/>
        <a:lstStyle/>
        <a:p>
          <a:endParaRPr lang="fr-FR"/>
        </a:p>
      </dgm:t>
    </dgm:pt>
    <dgm:pt modelId="{2BC9B3BB-5B40-7C4E-AFE9-20D2B5AEDAC9}">
      <dgm:prSet phldrT="[Texte]"/>
      <dgm:spPr/>
      <dgm:t>
        <a:bodyPr/>
        <a:lstStyle/>
        <a:p>
          <a:r>
            <a:rPr lang="fr-FR" dirty="0"/>
            <a:t>List</a:t>
          </a:r>
        </a:p>
      </dgm:t>
    </dgm:pt>
    <dgm:pt modelId="{B6B178D9-C9D1-414C-976E-F1495592BE77}" type="parTrans" cxnId="{ACE36D30-38F7-3A4E-B499-7AB565465460}">
      <dgm:prSet/>
      <dgm:spPr/>
      <dgm:t>
        <a:bodyPr/>
        <a:lstStyle/>
        <a:p>
          <a:endParaRPr lang="fr-FR"/>
        </a:p>
      </dgm:t>
    </dgm:pt>
    <dgm:pt modelId="{9A7EEE32-4B0A-714B-857F-A61C1C624A13}" type="sibTrans" cxnId="{ACE36D30-38F7-3A4E-B499-7AB565465460}">
      <dgm:prSet/>
      <dgm:spPr/>
      <dgm:t>
        <a:bodyPr/>
        <a:lstStyle/>
        <a:p>
          <a:endParaRPr lang="fr-FR"/>
        </a:p>
      </dgm:t>
    </dgm:pt>
    <dgm:pt modelId="{E050F081-F591-9049-9F7A-85237C5F6BEF}">
      <dgm:prSet phldrT="[Texte]"/>
      <dgm:spPr/>
      <dgm:t>
        <a:bodyPr/>
        <a:lstStyle/>
        <a:p>
          <a:r>
            <a:rPr lang="fr-FR" dirty="0" err="1"/>
            <a:t>Form</a:t>
          </a:r>
          <a:endParaRPr lang="fr-FR" dirty="0"/>
        </a:p>
      </dgm:t>
    </dgm:pt>
    <dgm:pt modelId="{CC8893D3-83D7-D742-BC57-ECD989F010E7}" type="parTrans" cxnId="{C4FBA21D-94F8-9B47-A782-6E7AD9C445B8}">
      <dgm:prSet/>
      <dgm:spPr/>
      <dgm:t>
        <a:bodyPr/>
        <a:lstStyle/>
        <a:p>
          <a:endParaRPr lang="fr-FR"/>
        </a:p>
      </dgm:t>
    </dgm:pt>
    <dgm:pt modelId="{85A107E7-DDA6-BA4B-8B6B-886626E8212F}" type="sibTrans" cxnId="{C4FBA21D-94F8-9B47-A782-6E7AD9C445B8}">
      <dgm:prSet/>
      <dgm:spPr/>
      <dgm:t>
        <a:bodyPr/>
        <a:lstStyle/>
        <a:p>
          <a:endParaRPr lang="fr-FR"/>
        </a:p>
      </dgm:t>
    </dgm:pt>
    <dgm:pt modelId="{790D07AB-CB69-2041-9BC5-780DCFA05B90}">
      <dgm:prSet phldrT="[Texte]"/>
      <dgm:spPr/>
      <dgm:t>
        <a:bodyPr/>
        <a:lstStyle/>
        <a:p>
          <a:r>
            <a:rPr lang="fr-FR" dirty="0"/>
            <a:t>Menu</a:t>
          </a:r>
        </a:p>
      </dgm:t>
    </dgm:pt>
    <dgm:pt modelId="{C5811294-3A26-9C4D-B104-41A472768F42}" type="parTrans" cxnId="{75D8C652-A246-B744-9524-0CFC1010809B}">
      <dgm:prSet/>
      <dgm:spPr/>
      <dgm:t>
        <a:bodyPr/>
        <a:lstStyle/>
        <a:p>
          <a:endParaRPr lang="fr-FR"/>
        </a:p>
      </dgm:t>
    </dgm:pt>
    <dgm:pt modelId="{A1AE84EE-C601-2C49-A182-04FE2BA34C5B}" type="sibTrans" cxnId="{75D8C652-A246-B744-9524-0CFC1010809B}">
      <dgm:prSet/>
      <dgm:spPr/>
      <dgm:t>
        <a:bodyPr/>
        <a:lstStyle/>
        <a:p>
          <a:endParaRPr lang="fr-FR"/>
        </a:p>
      </dgm:t>
    </dgm:pt>
    <dgm:pt modelId="{770DE4B4-67BE-4A41-B21B-239FF836F325}">
      <dgm:prSet phldrT="[Texte]"/>
      <dgm:spPr/>
      <dgm:t>
        <a:bodyPr/>
        <a:lstStyle/>
        <a:p>
          <a:r>
            <a:rPr lang="fr-FR" dirty="0" err="1"/>
            <a:t>Form</a:t>
          </a:r>
          <a:endParaRPr lang="fr-FR" dirty="0"/>
        </a:p>
      </dgm:t>
    </dgm:pt>
    <dgm:pt modelId="{028AB52B-BA84-8543-8283-5E21C6DB738E}" type="parTrans" cxnId="{68A67954-29DF-974D-97A1-F187E6A85E35}">
      <dgm:prSet/>
      <dgm:spPr/>
    </dgm:pt>
    <dgm:pt modelId="{C359B656-7E69-A94F-9717-3ACDA7C061BE}" type="sibTrans" cxnId="{68A67954-29DF-974D-97A1-F187E6A85E35}">
      <dgm:prSet/>
      <dgm:spPr/>
    </dgm:pt>
    <dgm:pt modelId="{4F3BA509-64CA-6C44-BDE5-0C8A9F8FFB3B}" type="pres">
      <dgm:prSet presAssocID="{F255E71F-4F5A-4F48-94BF-2675AD0AC47E}" presName="Name0" presStyleCnt="0">
        <dgm:presLayoutVars>
          <dgm:chMax val="3"/>
          <dgm:chPref val="1"/>
          <dgm:dir/>
          <dgm:animLvl val="lvl"/>
          <dgm:resizeHandles/>
        </dgm:presLayoutVars>
      </dgm:prSet>
      <dgm:spPr/>
    </dgm:pt>
    <dgm:pt modelId="{181C91FA-D613-D040-8C3F-A89A505C2AFE}" type="pres">
      <dgm:prSet presAssocID="{F255E71F-4F5A-4F48-94BF-2675AD0AC47E}" presName="outerBox" presStyleCnt="0"/>
      <dgm:spPr/>
    </dgm:pt>
    <dgm:pt modelId="{1639E030-2BF8-F742-8C12-938FAF553A99}" type="pres">
      <dgm:prSet presAssocID="{F255E71F-4F5A-4F48-94BF-2675AD0AC47E}" presName="outerBoxParent" presStyleLbl="node1" presStyleIdx="0" presStyleCnt="3"/>
      <dgm:spPr/>
    </dgm:pt>
    <dgm:pt modelId="{E83C9732-A2D6-2C44-BDDD-122237A3CDD6}" type="pres">
      <dgm:prSet presAssocID="{F255E71F-4F5A-4F48-94BF-2675AD0AC47E}" presName="outerBoxChildren" presStyleCnt="0"/>
      <dgm:spPr/>
    </dgm:pt>
    <dgm:pt modelId="{A7095D14-CA4E-214E-9658-D0D019CDC24F}" type="pres">
      <dgm:prSet presAssocID="{F255E71F-4F5A-4F48-94BF-2675AD0AC47E}" presName="middleBox" presStyleCnt="0"/>
      <dgm:spPr/>
    </dgm:pt>
    <dgm:pt modelId="{B2C969D7-2D89-BE44-9091-2FB322FD1A50}" type="pres">
      <dgm:prSet presAssocID="{F255E71F-4F5A-4F48-94BF-2675AD0AC47E}" presName="middleBoxParent" presStyleLbl="node1" presStyleIdx="1" presStyleCnt="3"/>
      <dgm:spPr/>
    </dgm:pt>
    <dgm:pt modelId="{6151FBBF-E004-C645-9108-44A8CE741B7F}" type="pres">
      <dgm:prSet presAssocID="{F255E71F-4F5A-4F48-94BF-2675AD0AC47E}" presName="middleBoxChildren" presStyleCnt="0"/>
      <dgm:spPr/>
    </dgm:pt>
    <dgm:pt modelId="{3545F21C-9AC7-934E-8764-AC80464934D9}" type="pres">
      <dgm:prSet presAssocID="{790D07AB-CB69-2041-9BC5-780DCFA05B90}" presName="mChild" presStyleLbl="fgAcc1" presStyleIdx="0" presStyleCnt="3">
        <dgm:presLayoutVars>
          <dgm:bulletEnabled val="1"/>
        </dgm:presLayoutVars>
      </dgm:prSet>
      <dgm:spPr/>
    </dgm:pt>
    <dgm:pt modelId="{2D5859E6-0DC5-2944-B28F-D7A9068A5749}" type="pres">
      <dgm:prSet presAssocID="{F255E71F-4F5A-4F48-94BF-2675AD0AC47E}" presName="centerBox" presStyleCnt="0"/>
      <dgm:spPr/>
    </dgm:pt>
    <dgm:pt modelId="{FB769F4F-BB7C-A04D-BB9D-3534515D73F5}" type="pres">
      <dgm:prSet presAssocID="{F255E71F-4F5A-4F48-94BF-2675AD0AC47E}" presName="centerBoxParent" presStyleLbl="node1" presStyleIdx="2" presStyleCnt="3"/>
      <dgm:spPr/>
    </dgm:pt>
    <dgm:pt modelId="{3308C18E-68AD-F145-A47E-E6B442E7B95D}" type="pres">
      <dgm:prSet presAssocID="{F255E71F-4F5A-4F48-94BF-2675AD0AC47E}" presName="centerBoxChildren" presStyleCnt="0"/>
      <dgm:spPr/>
    </dgm:pt>
    <dgm:pt modelId="{449267A7-58B7-BB4C-B325-21436A6E4E92}" type="pres">
      <dgm:prSet presAssocID="{E050F081-F591-9049-9F7A-85237C5F6BEF}" presName="cChild" presStyleLbl="fgAcc1" presStyleIdx="1" presStyleCnt="3">
        <dgm:presLayoutVars>
          <dgm:bulletEnabled val="1"/>
        </dgm:presLayoutVars>
      </dgm:prSet>
      <dgm:spPr/>
    </dgm:pt>
    <dgm:pt modelId="{1C244A0A-4AE6-104B-967E-EBC681F9A122}" type="pres">
      <dgm:prSet presAssocID="{85A107E7-DDA6-BA4B-8B6B-886626E8212F}" presName="centerSibTrans" presStyleCnt="0"/>
      <dgm:spPr/>
    </dgm:pt>
    <dgm:pt modelId="{7DCED3CA-F9D3-4D47-9812-C7848C6844E5}" type="pres">
      <dgm:prSet presAssocID="{770DE4B4-67BE-4A41-B21B-239FF836F325}" presName="cChild" presStyleLbl="fgAcc1" presStyleIdx="2" presStyleCnt="3">
        <dgm:presLayoutVars>
          <dgm:bulletEnabled val="1"/>
        </dgm:presLayoutVars>
      </dgm:prSet>
      <dgm:spPr/>
    </dgm:pt>
  </dgm:ptLst>
  <dgm:cxnLst>
    <dgm:cxn modelId="{160BE90B-3F26-BB4F-8A5C-A9A7158C57E8}" type="presOf" srcId="{E050F081-F591-9049-9F7A-85237C5F6BEF}" destId="{449267A7-58B7-BB4C-B325-21436A6E4E92}" srcOrd="0" destOrd="0" presId="urn:microsoft.com/office/officeart/2005/8/layout/target2"/>
    <dgm:cxn modelId="{C4FBA21D-94F8-9B47-A782-6E7AD9C445B8}" srcId="{2BC9B3BB-5B40-7C4E-AFE9-20D2B5AEDAC9}" destId="{E050F081-F591-9049-9F7A-85237C5F6BEF}" srcOrd="0" destOrd="0" parTransId="{CC8893D3-83D7-D742-BC57-ECD989F010E7}" sibTransId="{85A107E7-DDA6-BA4B-8B6B-886626E8212F}"/>
    <dgm:cxn modelId="{ACE36D30-38F7-3A4E-B499-7AB565465460}" srcId="{F255E71F-4F5A-4F48-94BF-2675AD0AC47E}" destId="{2BC9B3BB-5B40-7C4E-AFE9-20D2B5AEDAC9}" srcOrd="2" destOrd="0" parTransId="{B6B178D9-C9D1-414C-976E-F1495592BE77}" sibTransId="{9A7EEE32-4B0A-714B-857F-A61C1C624A13}"/>
    <dgm:cxn modelId="{75D8C652-A246-B744-9524-0CFC1010809B}" srcId="{561FDFA7-5735-CC4B-8CF5-770D1D7DEAE2}" destId="{790D07AB-CB69-2041-9BC5-780DCFA05B90}" srcOrd="0" destOrd="0" parTransId="{C5811294-3A26-9C4D-B104-41A472768F42}" sibTransId="{A1AE84EE-C601-2C49-A182-04FE2BA34C5B}"/>
    <dgm:cxn modelId="{68A67954-29DF-974D-97A1-F187E6A85E35}" srcId="{2BC9B3BB-5B40-7C4E-AFE9-20D2B5AEDAC9}" destId="{770DE4B4-67BE-4A41-B21B-239FF836F325}" srcOrd="1" destOrd="0" parTransId="{028AB52B-BA84-8543-8283-5E21C6DB738E}" sibTransId="{C359B656-7E69-A94F-9717-3ACDA7C061BE}"/>
    <dgm:cxn modelId="{90B3B461-7F85-8E4B-8EEA-0B1527C62436}" type="presOf" srcId="{B22B0B76-895C-C947-8B3B-5B37DDE80D78}" destId="{1639E030-2BF8-F742-8C12-938FAF553A99}" srcOrd="0" destOrd="0" presId="urn:microsoft.com/office/officeart/2005/8/layout/target2"/>
    <dgm:cxn modelId="{D69E2591-028B-0F49-9C91-8A23AC940B3D}" srcId="{F255E71F-4F5A-4F48-94BF-2675AD0AC47E}" destId="{561FDFA7-5735-CC4B-8CF5-770D1D7DEAE2}" srcOrd="1" destOrd="0" parTransId="{A4941DFC-B6CA-1649-B779-DEA5B9E40A5D}" sibTransId="{CA514A1A-B0FC-9F42-A3B0-2E538BE393C0}"/>
    <dgm:cxn modelId="{A2FE1498-B825-BE4B-ADD5-3F7111AB011B}" type="presOf" srcId="{2BC9B3BB-5B40-7C4E-AFE9-20D2B5AEDAC9}" destId="{FB769F4F-BB7C-A04D-BB9D-3534515D73F5}" srcOrd="0" destOrd="0" presId="urn:microsoft.com/office/officeart/2005/8/layout/target2"/>
    <dgm:cxn modelId="{BAC1FBAC-2835-3245-92B9-8B9431D69119}" srcId="{F255E71F-4F5A-4F48-94BF-2675AD0AC47E}" destId="{B22B0B76-895C-C947-8B3B-5B37DDE80D78}" srcOrd="0" destOrd="0" parTransId="{F30118FD-5E17-E547-83CD-D426DFDF92B4}" sibTransId="{76F15BA4-7F2B-2545-9638-DCF45D80A86B}"/>
    <dgm:cxn modelId="{F68AA2C7-24DA-8946-AF96-9E2BC8093759}" type="presOf" srcId="{790D07AB-CB69-2041-9BC5-780DCFA05B90}" destId="{3545F21C-9AC7-934E-8764-AC80464934D9}" srcOrd="0" destOrd="0" presId="urn:microsoft.com/office/officeart/2005/8/layout/target2"/>
    <dgm:cxn modelId="{025CBDD9-B3EA-7D4F-A3EE-3F7366033D48}" type="presOf" srcId="{561FDFA7-5735-CC4B-8CF5-770D1D7DEAE2}" destId="{B2C969D7-2D89-BE44-9091-2FB322FD1A50}" srcOrd="0" destOrd="0" presId="urn:microsoft.com/office/officeart/2005/8/layout/target2"/>
    <dgm:cxn modelId="{78A0BFE5-56E3-4546-A5A9-EE1254B9F1B0}" type="presOf" srcId="{F255E71F-4F5A-4F48-94BF-2675AD0AC47E}" destId="{4F3BA509-64CA-6C44-BDE5-0C8A9F8FFB3B}" srcOrd="0" destOrd="0" presId="urn:microsoft.com/office/officeart/2005/8/layout/target2"/>
    <dgm:cxn modelId="{BD708EE7-4595-014D-A87A-36D6D1FF9824}" type="presOf" srcId="{770DE4B4-67BE-4A41-B21B-239FF836F325}" destId="{7DCED3CA-F9D3-4D47-9812-C7848C6844E5}" srcOrd="0" destOrd="0" presId="urn:microsoft.com/office/officeart/2005/8/layout/target2"/>
    <dgm:cxn modelId="{60631D79-7D8A-424F-8253-972FC203490F}" type="presParOf" srcId="{4F3BA509-64CA-6C44-BDE5-0C8A9F8FFB3B}" destId="{181C91FA-D613-D040-8C3F-A89A505C2AFE}" srcOrd="0" destOrd="0" presId="urn:microsoft.com/office/officeart/2005/8/layout/target2"/>
    <dgm:cxn modelId="{C010A8AC-16F2-574A-9D1E-05DB5340A556}" type="presParOf" srcId="{181C91FA-D613-D040-8C3F-A89A505C2AFE}" destId="{1639E030-2BF8-F742-8C12-938FAF553A99}" srcOrd="0" destOrd="0" presId="urn:microsoft.com/office/officeart/2005/8/layout/target2"/>
    <dgm:cxn modelId="{554734F9-9378-2242-BF81-ED88F2F021BB}" type="presParOf" srcId="{181C91FA-D613-D040-8C3F-A89A505C2AFE}" destId="{E83C9732-A2D6-2C44-BDDD-122237A3CDD6}" srcOrd="1" destOrd="0" presId="urn:microsoft.com/office/officeart/2005/8/layout/target2"/>
    <dgm:cxn modelId="{90C1747F-5B82-C342-9D9E-D222635DF114}" type="presParOf" srcId="{4F3BA509-64CA-6C44-BDE5-0C8A9F8FFB3B}" destId="{A7095D14-CA4E-214E-9658-D0D019CDC24F}" srcOrd="1" destOrd="0" presId="urn:microsoft.com/office/officeart/2005/8/layout/target2"/>
    <dgm:cxn modelId="{CD24809E-A688-4B4D-A605-C03EA7DBDBDD}" type="presParOf" srcId="{A7095D14-CA4E-214E-9658-D0D019CDC24F}" destId="{B2C969D7-2D89-BE44-9091-2FB322FD1A50}" srcOrd="0" destOrd="0" presId="urn:microsoft.com/office/officeart/2005/8/layout/target2"/>
    <dgm:cxn modelId="{30C277DE-4D3B-4746-A04E-05138B05B982}" type="presParOf" srcId="{A7095D14-CA4E-214E-9658-D0D019CDC24F}" destId="{6151FBBF-E004-C645-9108-44A8CE741B7F}" srcOrd="1" destOrd="0" presId="urn:microsoft.com/office/officeart/2005/8/layout/target2"/>
    <dgm:cxn modelId="{5EEF7A2B-A6FD-FF4D-AE2E-5B1E4577B22A}" type="presParOf" srcId="{6151FBBF-E004-C645-9108-44A8CE741B7F}" destId="{3545F21C-9AC7-934E-8764-AC80464934D9}" srcOrd="0" destOrd="0" presId="urn:microsoft.com/office/officeart/2005/8/layout/target2"/>
    <dgm:cxn modelId="{D53E1F12-5BA1-5E41-82D8-50F2297032A4}" type="presParOf" srcId="{4F3BA509-64CA-6C44-BDE5-0C8A9F8FFB3B}" destId="{2D5859E6-0DC5-2944-B28F-D7A9068A5749}" srcOrd="2" destOrd="0" presId="urn:microsoft.com/office/officeart/2005/8/layout/target2"/>
    <dgm:cxn modelId="{1C9D5C11-C1FA-184A-B076-FC3CDBE42DE2}" type="presParOf" srcId="{2D5859E6-0DC5-2944-B28F-D7A9068A5749}" destId="{FB769F4F-BB7C-A04D-BB9D-3534515D73F5}" srcOrd="0" destOrd="0" presId="urn:microsoft.com/office/officeart/2005/8/layout/target2"/>
    <dgm:cxn modelId="{F9695465-18F7-2A47-A8B1-59A40E642110}" type="presParOf" srcId="{2D5859E6-0DC5-2944-B28F-D7A9068A5749}" destId="{3308C18E-68AD-F145-A47E-E6B442E7B95D}" srcOrd="1" destOrd="0" presId="urn:microsoft.com/office/officeart/2005/8/layout/target2"/>
    <dgm:cxn modelId="{2800618F-DC29-E04A-A0EE-E306B9225B8B}" type="presParOf" srcId="{3308C18E-68AD-F145-A47E-E6B442E7B95D}" destId="{449267A7-58B7-BB4C-B325-21436A6E4E92}" srcOrd="0" destOrd="0" presId="urn:microsoft.com/office/officeart/2005/8/layout/target2"/>
    <dgm:cxn modelId="{0E166B98-968C-6344-A100-E87CCD044DDA}" type="presParOf" srcId="{3308C18E-68AD-F145-A47E-E6B442E7B95D}" destId="{1C244A0A-4AE6-104B-967E-EBC681F9A122}" srcOrd="1" destOrd="0" presId="urn:microsoft.com/office/officeart/2005/8/layout/target2"/>
    <dgm:cxn modelId="{FD9C54E1-7487-D148-8D5D-709B59F1C478}" type="presParOf" srcId="{3308C18E-68AD-F145-A47E-E6B442E7B95D}" destId="{7DCED3CA-F9D3-4D47-9812-C7848C6844E5}"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bg1"/>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a:solidFill>
          <a:schemeClr val="bg1"/>
        </a:solidFill>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a:solidFill>
          <a:schemeClr val="bg1"/>
        </a:solidFill>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a:solidFill>
          <a:schemeClr val="bg1"/>
        </a:solidFill>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a:solidFill>
          <a:schemeClr val="bg1"/>
        </a:solidFill>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a:solidFill>
          <a:schemeClr val="accent2"/>
        </a:solidFill>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bg1"/>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a:solidFill>
          <a:schemeClr val="bg1"/>
        </a:solidFill>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a:solidFill>
          <a:schemeClr val="bg1"/>
        </a:solidFill>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a:solidFill>
          <a:schemeClr val="bg1"/>
        </a:solidFill>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a:solidFill>
          <a:schemeClr val="bg1"/>
        </a:solidFill>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a:solidFill>
          <a:schemeClr val="bg1"/>
        </a:solidFill>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a:solidFill>
          <a:schemeClr val="accent2"/>
        </a:solidFill>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966507E-E323-E446-9EFD-11CD9CFE014E}">
      <dgm:prSet phldrT="[Texte]"/>
      <dgm:spPr/>
      <dgm:t>
        <a:bodyPr/>
        <a:lstStyle/>
        <a:p>
          <a:r>
            <a:rPr lang="fr-FR" dirty="0" err="1"/>
            <a:t>FlatList</a:t>
          </a:r>
          <a:endParaRPr lang="fr-FR" dirty="0"/>
        </a:p>
      </dgm:t>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F6975CEF-03A6-7944-8F23-3450799BF5F6}">
      <dgm:prSet phldrT="[Texte]"/>
      <dgm:spPr/>
      <dgm:t>
        <a:bodyPr/>
        <a:lstStyle/>
        <a:p>
          <a:r>
            <a:rPr lang="fr-FR" dirty="0" err="1"/>
            <a:t>SectionList</a:t>
          </a:r>
          <a:endParaRPr lang="fr-FR" dirty="0"/>
        </a:p>
      </dgm:t>
    </dgm:pt>
    <dgm:pt modelId="{564F74AD-CC19-0640-8AC0-38279BB262F3}" type="parTrans" cxnId="{AD499905-BCB5-2D47-B099-0A186D0A6B18}">
      <dgm:prSet/>
      <dgm:spPr/>
      <dgm:t>
        <a:bodyPr/>
        <a:lstStyle/>
        <a:p>
          <a:endParaRPr lang="fr-FR"/>
        </a:p>
      </dgm:t>
    </dgm:pt>
    <dgm:pt modelId="{1B14BE55-D38C-B94B-A8B1-8698633E59A0}" type="sibTrans" cxnId="{AD499905-BCB5-2D47-B099-0A186D0A6B18}">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2"/>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2"/>
      <dgm:spPr/>
    </dgm:pt>
    <dgm:pt modelId="{00C39D19-B8EB-3542-B139-7887B7E6A9EA}" type="pres">
      <dgm:prSet presAssocID="{18941E71-5A79-FB4C-B1B1-F84CF7F81EFC}" presName="dstNode" presStyleLbl="node1" presStyleIdx="0" presStyleCnt="2"/>
      <dgm:spPr/>
    </dgm:pt>
    <dgm:pt modelId="{A6D2E9D4-734B-2142-814F-6705E2926AA7}" type="pres">
      <dgm:prSet presAssocID="{6966507E-E323-E446-9EFD-11CD9CFE014E}" presName="text_1" presStyleLbl="node1" presStyleIdx="0" presStyleCnt="2">
        <dgm:presLayoutVars>
          <dgm:bulletEnabled val="1"/>
        </dgm:presLayoutVars>
      </dgm:prSet>
      <dgm:spPr/>
    </dgm:pt>
    <dgm:pt modelId="{5AE3B1E1-7A3D-5744-ACA2-6D428A505D2A}" type="pres">
      <dgm:prSet presAssocID="{6966507E-E323-E446-9EFD-11CD9CFE014E}" presName="accent_1" presStyleCnt="0"/>
      <dgm:spPr/>
    </dgm:pt>
    <dgm:pt modelId="{40131767-DA50-1A4F-8A23-C75F7318BF62}" type="pres">
      <dgm:prSet presAssocID="{6966507E-E323-E446-9EFD-11CD9CFE014E}" presName="accentRepeatNode" presStyleLbl="solidFgAcc1" presStyleIdx="0" presStyleCnt="2"/>
      <dgm:spPr>
        <a:solidFill>
          <a:schemeClr val="accent2"/>
        </a:solidFill>
      </dgm:spPr>
    </dgm:pt>
    <dgm:pt modelId="{9E66246F-310D-B24B-8410-6DBD42B367EF}" type="pres">
      <dgm:prSet presAssocID="{F6975CEF-03A6-7944-8F23-3450799BF5F6}" presName="text_2" presStyleLbl="node1" presStyleIdx="1" presStyleCnt="2">
        <dgm:presLayoutVars>
          <dgm:bulletEnabled val="1"/>
        </dgm:presLayoutVars>
      </dgm:prSet>
      <dgm:spPr/>
    </dgm:pt>
    <dgm:pt modelId="{944C4308-ECC1-E744-AAC0-1EA0748456F2}" type="pres">
      <dgm:prSet presAssocID="{F6975CEF-03A6-7944-8F23-3450799BF5F6}" presName="accent_2" presStyleCnt="0"/>
      <dgm:spPr/>
    </dgm:pt>
    <dgm:pt modelId="{765AAB18-26BD-054F-A2F0-305CCBAB83DD}" type="pres">
      <dgm:prSet presAssocID="{F6975CEF-03A6-7944-8F23-3450799BF5F6}" presName="accentRepeatNode" presStyleLbl="solidFgAcc1" presStyleIdx="1" presStyleCnt="2"/>
      <dgm:spPr/>
    </dgm:pt>
  </dgm:ptLst>
  <dgm:cxnLst>
    <dgm:cxn modelId="{AD499905-BCB5-2D47-B099-0A186D0A6B18}" srcId="{18941E71-5A79-FB4C-B1B1-F84CF7F81EFC}" destId="{F6975CEF-03A6-7944-8F23-3450799BF5F6}" srcOrd="1" destOrd="0" parTransId="{564F74AD-CC19-0640-8AC0-38279BB262F3}" sibTransId="{1B14BE55-D38C-B94B-A8B1-8698633E59A0}"/>
    <dgm:cxn modelId="{D853A358-93D7-4C49-B71F-32C4C8092053}" type="presOf" srcId="{CD326B62-E5D6-5B48-A9F2-1A6CCF84A3B5}" destId="{C968C2E5-97B1-8145-B035-182FA7C0E916}" srcOrd="0" destOrd="0" presId="urn:microsoft.com/office/officeart/2008/layout/VerticalCurvedList"/>
    <dgm:cxn modelId="{B9B4DB70-5F34-7049-9B94-9D314226C952}" type="presOf" srcId="{F6975CEF-03A6-7944-8F23-3450799BF5F6}" destId="{9E66246F-310D-B24B-8410-6DBD42B367EF}" srcOrd="0" destOrd="0" presId="urn:microsoft.com/office/officeart/2008/layout/VerticalCurvedList"/>
    <dgm:cxn modelId="{EFD3A8AE-BBE0-3A47-A21D-539F7FB6AE81}" type="presOf" srcId="{6966507E-E323-E446-9EFD-11CD9CFE014E}" destId="{A6D2E9D4-734B-2142-814F-6705E2926AA7}" srcOrd="0" destOrd="0" presId="urn:microsoft.com/office/officeart/2008/layout/VerticalCurvedList"/>
    <dgm:cxn modelId="{D42B3CC2-E47D-2546-9546-FCBBC5919573}" srcId="{18941E71-5A79-FB4C-B1B1-F84CF7F81EFC}" destId="{6966507E-E323-E446-9EFD-11CD9CFE014E}" srcOrd="0" destOrd="0" parTransId="{1E9E6067-D5CE-F647-BA6B-94882D815D40}" sibTransId="{CD326B62-E5D6-5B48-A9F2-1A6CCF84A3B5}"/>
    <dgm:cxn modelId="{51F30FEC-B56D-1446-9FE7-AC720944867C}" type="presOf" srcId="{18941E71-5A79-FB4C-B1B1-F84CF7F81EFC}" destId="{E82E08B2-FBC2-A44E-BDCE-44199BC6389E}" srcOrd="0" destOrd="0" presId="urn:microsoft.com/office/officeart/2008/layout/VerticalCurvedList"/>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A310C84C-AABB-FE4D-AD79-59FCFAA9C2CC}" type="presParOf" srcId="{ACEFAD4A-3F21-AE4D-B6FB-3B7D668E40AB}" destId="{A6D2E9D4-734B-2142-814F-6705E2926AA7}" srcOrd="1" destOrd="0" presId="urn:microsoft.com/office/officeart/2008/layout/VerticalCurvedList"/>
    <dgm:cxn modelId="{8654E03A-B8D8-3448-B0FD-BBA110A06129}" type="presParOf" srcId="{ACEFAD4A-3F21-AE4D-B6FB-3B7D668E40AB}" destId="{5AE3B1E1-7A3D-5744-ACA2-6D428A505D2A}" srcOrd="2" destOrd="0" presId="urn:microsoft.com/office/officeart/2008/layout/VerticalCurvedList"/>
    <dgm:cxn modelId="{C59E38DE-9655-7347-BE6A-6DBF57E177B3}" type="presParOf" srcId="{5AE3B1E1-7A3D-5744-ACA2-6D428A505D2A}" destId="{40131767-DA50-1A4F-8A23-C75F7318BF62}" srcOrd="0" destOrd="0" presId="urn:microsoft.com/office/officeart/2008/layout/VerticalCurvedList"/>
    <dgm:cxn modelId="{068F22DA-6F8E-5547-BE11-DA089FCCF72C}" type="presParOf" srcId="{ACEFAD4A-3F21-AE4D-B6FB-3B7D668E40AB}" destId="{9E66246F-310D-B24B-8410-6DBD42B367EF}" srcOrd="3" destOrd="0" presId="urn:microsoft.com/office/officeart/2008/layout/VerticalCurvedList"/>
    <dgm:cxn modelId="{1BD6F228-8A94-4247-BF8A-8C4809D34D92}" type="presParOf" srcId="{ACEFAD4A-3F21-AE4D-B6FB-3B7D668E40AB}" destId="{944C4308-ECC1-E744-AAC0-1EA0748456F2}" srcOrd="4" destOrd="0" presId="urn:microsoft.com/office/officeart/2008/layout/VerticalCurvedList"/>
    <dgm:cxn modelId="{A567A395-8063-BA40-9F31-C540C93B1E1D}" type="presParOf" srcId="{944C4308-ECC1-E744-AAC0-1EA0748456F2}" destId="{765AAB18-26BD-054F-A2F0-305CCBAB83D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966507E-E323-E446-9EFD-11CD9CFE014E}">
      <dgm:prSet phldrT="[Texte]"/>
      <dgm:spPr/>
      <dgm:t>
        <a:bodyPr/>
        <a:lstStyle/>
        <a:p>
          <a:r>
            <a:rPr lang="fr-FR" dirty="0" err="1"/>
            <a:t>FlatList</a:t>
          </a:r>
          <a:endParaRPr lang="fr-FR" dirty="0"/>
        </a:p>
      </dgm:t>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F6975CEF-03A6-7944-8F23-3450799BF5F6}">
      <dgm:prSet phldrT="[Texte]"/>
      <dgm:spPr/>
      <dgm:t>
        <a:bodyPr/>
        <a:lstStyle/>
        <a:p>
          <a:r>
            <a:rPr lang="fr-FR" dirty="0" err="1"/>
            <a:t>SectionList</a:t>
          </a:r>
          <a:endParaRPr lang="fr-FR" dirty="0"/>
        </a:p>
      </dgm:t>
    </dgm:pt>
    <dgm:pt modelId="{564F74AD-CC19-0640-8AC0-38279BB262F3}" type="parTrans" cxnId="{AD499905-BCB5-2D47-B099-0A186D0A6B18}">
      <dgm:prSet/>
      <dgm:spPr/>
      <dgm:t>
        <a:bodyPr/>
        <a:lstStyle/>
        <a:p>
          <a:endParaRPr lang="fr-FR"/>
        </a:p>
      </dgm:t>
    </dgm:pt>
    <dgm:pt modelId="{1B14BE55-D38C-B94B-A8B1-8698633E59A0}" type="sibTrans" cxnId="{AD499905-BCB5-2D47-B099-0A186D0A6B18}">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2"/>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2"/>
      <dgm:spPr/>
    </dgm:pt>
    <dgm:pt modelId="{00C39D19-B8EB-3542-B139-7887B7E6A9EA}" type="pres">
      <dgm:prSet presAssocID="{18941E71-5A79-FB4C-B1B1-F84CF7F81EFC}" presName="dstNode" presStyleLbl="node1" presStyleIdx="0" presStyleCnt="2"/>
      <dgm:spPr/>
    </dgm:pt>
    <dgm:pt modelId="{A6D2E9D4-734B-2142-814F-6705E2926AA7}" type="pres">
      <dgm:prSet presAssocID="{6966507E-E323-E446-9EFD-11CD9CFE014E}" presName="text_1" presStyleLbl="node1" presStyleIdx="0" presStyleCnt="2">
        <dgm:presLayoutVars>
          <dgm:bulletEnabled val="1"/>
        </dgm:presLayoutVars>
      </dgm:prSet>
      <dgm:spPr/>
    </dgm:pt>
    <dgm:pt modelId="{5AE3B1E1-7A3D-5744-ACA2-6D428A505D2A}" type="pres">
      <dgm:prSet presAssocID="{6966507E-E323-E446-9EFD-11CD9CFE014E}" presName="accent_1" presStyleCnt="0"/>
      <dgm:spPr/>
    </dgm:pt>
    <dgm:pt modelId="{40131767-DA50-1A4F-8A23-C75F7318BF62}" type="pres">
      <dgm:prSet presAssocID="{6966507E-E323-E446-9EFD-11CD9CFE014E}" presName="accentRepeatNode" presStyleLbl="solidFgAcc1" presStyleIdx="0" presStyleCnt="2"/>
      <dgm:spPr>
        <a:solidFill>
          <a:schemeClr val="bg1"/>
        </a:solidFill>
      </dgm:spPr>
    </dgm:pt>
    <dgm:pt modelId="{9E66246F-310D-B24B-8410-6DBD42B367EF}" type="pres">
      <dgm:prSet presAssocID="{F6975CEF-03A6-7944-8F23-3450799BF5F6}" presName="text_2" presStyleLbl="node1" presStyleIdx="1" presStyleCnt="2">
        <dgm:presLayoutVars>
          <dgm:bulletEnabled val="1"/>
        </dgm:presLayoutVars>
      </dgm:prSet>
      <dgm:spPr/>
    </dgm:pt>
    <dgm:pt modelId="{944C4308-ECC1-E744-AAC0-1EA0748456F2}" type="pres">
      <dgm:prSet presAssocID="{F6975CEF-03A6-7944-8F23-3450799BF5F6}" presName="accent_2" presStyleCnt="0"/>
      <dgm:spPr/>
    </dgm:pt>
    <dgm:pt modelId="{765AAB18-26BD-054F-A2F0-305CCBAB83DD}" type="pres">
      <dgm:prSet presAssocID="{F6975CEF-03A6-7944-8F23-3450799BF5F6}" presName="accentRepeatNode" presStyleLbl="solidFgAcc1" presStyleIdx="1" presStyleCnt="2"/>
      <dgm:spPr>
        <a:solidFill>
          <a:schemeClr val="accent2"/>
        </a:solidFill>
      </dgm:spPr>
    </dgm:pt>
  </dgm:ptLst>
  <dgm:cxnLst>
    <dgm:cxn modelId="{AD499905-BCB5-2D47-B099-0A186D0A6B18}" srcId="{18941E71-5A79-FB4C-B1B1-F84CF7F81EFC}" destId="{F6975CEF-03A6-7944-8F23-3450799BF5F6}" srcOrd="1" destOrd="0" parTransId="{564F74AD-CC19-0640-8AC0-38279BB262F3}" sibTransId="{1B14BE55-D38C-B94B-A8B1-8698633E59A0}"/>
    <dgm:cxn modelId="{D853A358-93D7-4C49-B71F-32C4C8092053}" type="presOf" srcId="{CD326B62-E5D6-5B48-A9F2-1A6CCF84A3B5}" destId="{C968C2E5-97B1-8145-B035-182FA7C0E916}" srcOrd="0" destOrd="0" presId="urn:microsoft.com/office/officeart/2008/layout/VerticalCurvedList"/>
    <dgm:cxn modelId="{B9B4DB70-5F34-7049-9B94-9D314226C952}" type="presOf" srcId="{F6975CEF-03A6-7944-8F23-3450799BF5F6}" destId="{9E66246F-310D-B24B-8410-6DBD42B367EF}" srcOrd="0" destOrd="0" presId="urn:microsoft.com/office/officeart/2008/layout/VerticalCurvedList"/>
    <dgm:cxn modelId="{EFD3A8AE-BBE0-3A47-A21D-539F7FB6AE81}" type="presOf" srcId="{6966507E-E323-E446-9EFD-11CD9CFE014E}" destId="{A6D2E9D4-734B-2142-814F-6705E2926AA7}" srcOrd="0" destOrd="0" presId="urn:microsoft.com/office/officeart/2008/layout/VerticalCurvedList"/>
    <dgm:cxn modelId="{D42B3CC2-E47D-2546-9546-FCBBC5919573}" srcId="{18941E71-5A79-FB4C-B1B1-F84CF7F81EFC}" destId="{6966507E-E323-E446-9EFD-11CD9CFE014E}" srcOrd="0" destOrd="0" parTransId="{1E9E6067-D5CE-F647-BA6B-94882D815D40}" sibTransId="{CD326B62-E5D6-5B48-A9F2-1A6CCF84A3B5}"/>
    <dgm:cxn modelId="{51F30FEC-B56D-1446-9FE7-AC720944867C}" type="presOf" srcId="{18941E71-5A79-FB4C-B1B1-F84CF7F81EFC}" destId="{E82E08B2-FBC2-A44E-BDCE-44199BC6389E}" srcOrd="0" destOrd="0" presId="urn:microsoft.com/office/officeart/2008/layout/VerticalCurvedList"/>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A310C84C-AABB-FE4D-AD79-59FCFAA9C2CC}" type="presParOf" srcId="{ACEFAD4A-3F21-AE4D-B6FB-3B7D668E40AB}" destId="{A6D2E9D4-734B-2142-814F-6705E2926AA7}" srcOrd="1" destOrd="0" presId="urn:microsoft.com/office/officeart/2008/layout/VerticalCurvedList"/>
    <dgm:cxn modelId="{8654E03A-B8D8-3448-B0FD-BBA110A06129}" type="presParOf" srcId="{ACEFAD4A-3F21-AE4D-B6FB-3B7D668E40AB}" destId="{5AE3B1E1-7A3D-5744-ACA2-6D428A505D2A}" srcOrd="2" destOrd="0" presId="urn:microsoft.com/office/officeart/2008/layout/VerticalCurvedList"/>
    <dgm:cxn modelId="{C59E38DE-9655-7347-BE6A-6DBF57E177B3}" type="presParOf" srcId="{5AE3B1E1-7A3D-5744-ACA2-6D428A505D2A}" destId="{40131767-DA50-1A4F-8A23-C75F7318BF62}" srcOrd="0" destOrd="0" presId="urn:microsoft.com/office/officeart/2008/layout/VerticalCurvedList"/>
    <dgm:cxn modelId="{068F22DA-6F8E-5547-BE11-DA089FCCF72C}" type="presParOf" srcId="{ACEFAD4A-3F21-AE4D-B6FB-3B7D668E40AB}" destId="{9E66246F-310D-B24B-8410-6DBD42B367EF}" srcOrd="3" destOrd="0" presId="urn:microsoft.com/office/officeart/2008/layout/VerticalCurvedList"/>
    <dgm:cxn modelId="{1BD6F228-8A94-4247-BF8A-8C4809D34D92}" type="presParOf" srcId="{ACEFAD4A-3F21-AE4D-B6FB-3B7D668E40AB}" destId="{944C4308-ECC1-E744-AAC0-1EA0748456F2}" srcOrd="4" destOrd="0" presId="urn:microsoft.com/office/officeart/2008/layout/VerticalCurvedList"/>
    <dgm:cxn modelId="{A567A395-8063-BA40-9F31-C540C93B1E1D}" type="presParOf" srcId="{944C4308-ECC1-E744-AAC0-1EA0748456F2}" destId="{765AAB18-26BD-054F-A2F0-305CCBAB83D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SwitchNavigator</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51AA55CD-B558-8443-9BA6-12960002BD09}">
      <dgm:prSet phldrT="[Texte]"/>
      <dgm:spPr/>
      <dgm:t>
        <a:bodyPr/>
        <a:lstStyle/>
        <a:p>
          <a:r>
            <a:rPr lang="fr-FR" dirty="0" err="1"/>
            <a:t>BottomTabNavigator</a:t>
          </a:r>
          <a:endParaRPr lang="fr-FR" dirty="0"/>
        </a:p>
      </dgm:t>
    </dgm:pt>
    <dgm:pt modelId="{69752AED-7C65-E645-840F-559AB9E7F7EC}" type="parTrans" cxnId="{B676AA92-CA3D-BF4D-9635-F9A1EE460077}">
      <dgm:prSet/>
      <dgm:spPr/>
      <dgm:t>
        <a:bodyPr/>
        <a:lstStyle/>
        <a:p>
          <a:endParaRPr lang="fr-FR"/>
        </a:p>
      </dgm:t>
    </dgm:pt>
    <dgm:pt modelId="{62103219-1C25-B649-9586-240EB134371F}" type="sibTrans" cxnId="{B676AA92-CA3D-BF4D-9635-F9A1EE460077}">
      <dgm:prSet/>
      <dgm:spPr/>
      <dgm:t>
        <a:bodyPr/>
        <a:lstStyle/>
        <a:p>
          <a:endParaRPr lang="fr-FR"/>
        </a:p>
      </dgm:t>
    </dgm:pt>
    <dgm:pt modelId="{93E3B66F-A208-E74B-A324-5B8D9EBF07D7}">
      <dgm:prSet phldrT="[Texte]"/>
      <dgm:spPr/>
      <dgm:t>
        <a:bodyPr/>
        <a:lstStyle/>
        <a:p>
          <a:r>
            <a:rPr lang="fr-FR" dirty="0" err="1"/>
            <a:t>StackNavigator</a:t>
          </a:r>
          <a:endParaRPr lang="fr-FR" dirty="0"/>
        </a:p>
      </dgm:t>
    </dgm:pt>
    <dgm:pt modelId="{81125FF4-D8C2-A340-8BCF-3F649956228D}" type="parTrans" cxnId="{CBB99CA7-6EF1-9A41-9EE2-803A63CF0AA3}">
      <dgm:prSet/>
      <dgm:spPr/>
      <dgm:t>
        <a:bodyPr/>
        <a:lstStyle/>
        <a:p>
          <a:endParaRPr lang="fr-FR"/>
        </a:p>
      </dgm:t>
    </dgm:pt>
    <dgm:pt modelId="{56F2DA94-86E8-4648-B297-F392883F4A7A}" type="sibTrans" cxnId="{CBB99CA7-6EF1-9A41-9EE2-803A63CF0AA3}">
      <dgm:prSet/>
      <dgm:spPr/>
      <dgm:t>
        <a:bodyPr/>
        <a:lstStyle/>
        <a:p>
          <a:endParaRPr lang="fr-FR"/>
        </a:p>
      </dgm:t>
    </dgm:pt>
    <dgm:pt modelId="{CE66B47D-7FEC-E046-BDE9-6088FF5A3D8D}">
      <dgm:prSet phldrT="[Texte]"/>
      <dgm:spPr/>
      <dgm:t>
        <a:bodyPr/>
        <a:lstStyle/>
        <a:p>
          <a:r>
            <a:rPr lang="fr-FR" dirty="0" err="1"/>
            <a:t>DrawerNavigator</a:t>
          </a:r>
          <a:endParaRPr lang="fr-FR" dirty="0"/>
        </a:p>
      </dgm:t>
    </dgm:pt>
    <dgm:pt modelId="{AB7530F2-5C4D-BA46-8AC2-272DF7304EDC}" type="parTrans" cxnId="{24E2AE92-3CFA-004E-B368-CB66E5A24D05}">
      <dgm:prSet/>
      <dgm:spPr/>
      <dgm:t>
        <a:bodyPr/>
        <a:lstStyle/>
        <a:p>
          <a:endParaRPr lang="fr-FR"/>
        </a:p>
      </dgm:t>
    </dgm:pt>
    <dgm:pt modelId="{49DD6491-4B66-754F-B35D-20500F73F18B}" type="sibTrans" cxnId="{24E2AE92-3CFA-004E-B368-CB66E5A24D05}">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4"/>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4"/>
      <dgm:spPr/>
    </dgm:pt>
    <dgm:pt modelId="{00C39D19-B8EB-3542-B139-7887B7E6A9EA}" type="pres">
      <dgm:prSet presAssocID="{18941E71-5A79-FB4C-B1B1-F84CF7F81EFC}" presName="dstNode" presStyleLbl="node1" presStyleIdx="0" presStyleCnt="4"/>
      <dgm:spPr/>
    </dgm:pt>
    <dgm:pt modelId="{33BE9255-1843-F243-BC95-8BEB51E990B8}" type="pres">
      <dgm:prSet presAssocID="{6E02A4CD-3F90-E544-9913-BDB058F0B81E}" presName="text_1" presStyleLbl="node1" presStyleIdx="0" presStyleCnt="4">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4"/>
      <dgm:spPr>
        <a:solidFill>
          <a:schemeClr val="accent2"/>
        </a:solidFill>
      </dgm:spPr>
    </dgm:pt>
    <dgm:pt modelId="{0DFC6674-8156-1149-8B1A-446D8A5D87F7}" type="pres">
      <dgm:prSet presAssocID="{51AA55CD-B558-8443-9BA6-12960002BD09}" presName="text_2" presStyleLbl="node1" presStyleIdx="1" presStyleCnt="4">
        <dgm:presLayoutVars>
          <dgm:bulletEnabled val="1"/>
        </dgm:presLayoutVars>
      </dgm:prSet>
      <dgm:spPr/>
    </dgm:pt>
    <dgm:pt modelId="{0701D78E-FA69-274A-A8E9-6728185BDDD4}" type="pres">
      <dgm:prSet presAssocID="{51AA55CD-B558-8443-9BA6-12960002BD09}" presName="accent_2" presStyleCnt="0"/>
      <dgm:spPr/>
    </dgm:pt>
    <dgm:pt modelId="{C7B4415F-C09B-ED4C-A22A-A660EEC02CC9}" type="pres">
      <dgm:prSet presAssocID="{51AA55CD-B558-8443-9BA6-12960002BD09}" presName="accentRepeatNode" presStyleLbl="solidFgAcc1" presStyleIdx="1" presStyleCnt="4"/>
      <dgm:spPr/>
    </dgm:pt>
    <dgm:pt modelId="{1B55C080-8E0C-8842-A8C0-D2E8BEF16945}" type="pres">
      <dgm:prSet presAssocID="{93E3B66F-A208-E74B-A324-5B8D9EBF07D7}" presName="text_3" presStyleLbl="node1" presStyleIdx="2" presStyleCnt="4">
        <dgm:presLayoutVars>
          <dgm:bulletEnabled val="1"/>
        </dgm:presLayoutVars>
      </dgm:prSet>
      <dgm:spPr/>
    </dgm:pt>
    <dgm:pt modelId="{2C5DC7E0-CFAC-BF47-BFE6-5870931B789B}" type="pres">
      <dgm:prSet presAssocID="{93E3B66F-A208-E74B-A324-5B8D9EBF07D7}" presName="accent_3" presStyleCnt="0"/>
      <dgm:spPr/>
    </dgm:pt>
    <dgm:pt modelId="{704A15FA-EDD0-B34E-9DD5-E0D83355EA97}" type="pres">
      <dgm:prSet presAssocID="{93E3B66F-A208-E74B-A324-5B8D9EBF07D7}" presName="accentRepeatNode" presStyleLbl="solidFgAcc1" presStyleIdx="2" presStyleCnt="4"/>
      <dgm:spPr/>
    </dgm:pt>
    <dgm:pt modelId="{C25CF71B-A2AC-BC49-A95D-AC77B1FF5680}" type="pres">
      <dgm:prSet presAssocID="{CE66B47D-7FEC-E046-BDE9-6088FF5A3D8D}" presName="text_4" presStyleLbl="node1" presStyleIdx="3" presStyleCnt="4">
        <dgm:presLayoutVars>
          <dgm:bulletEnabled val="1"/>
        </dgm:presLayoutVars>
      </dgm:prSet>
      <dgm:spPr/>
    </dgm:pt>
    <dgm:pt modelId="{B52590EA-E336-A94A-8777-CE3F1FACA022}" type="pres">
      <dgm:prSet presAssocID="{CE66B47D-7FEC-E046-BDE9-6088FF5A3D8D}" presName="accent_4" presStyleCnt="0"/>
      <dgm:spPr/>
    </dgm:pt>
    <dgm:pt modelId="{0CCBAABA-181E-404F-88B8-E8C55D19CB8D}" type="pres">
      <dgm:prSet presAssocID="{CE66B47D-7FEC-E046-BDE9-6088FF5A3D8D}" presName="accentRepeatNode" presStyleLbl="solidFgAcc1" presStyleIdx="3" presStyleCnt="4"/>
      <dgm:spPr/>
    </dgm:pt>
  </dgm:ptLst>
  <dgm:cxnLst>
    <dgm:cxn modelId="{2DCBAF0A-713B-D140-B7D2-D937DB2F547F}" type="presOf" srcId="{1601A9BE-6C63-1740-8EC4-47A7DCF97000}" destId="{C968C2E5-97B1-8145-B035-182FA7C0E916}" srcOrd="0" destOrd="0" presId="urn:microsoft.com/office/officeart/2008/layout/VerticalCurvedList"/>
    <dgm:cxn modelId="{5A122B15-05A7-2445-B2E6-F85AF16EA3EE}" type="presOf" srcId="{51AA55CD-B558-8443-9BA6-12960002BD09}" destId="{0DFC6674-8156-1149-8B1A-446D8A5D87F7}" srcOrd="0" destOrd="0" presId="urn:microsoft.com/office/officeart/2008/layout/VerticalCurvedList"/>
    <dgm:cxn modelId="{15A86558-679C-FB4D-B6C1-3669BC7F5BE8}" type="presOf" srcId="{93E3B66F-A208-E74B-A324-5B8D9EBF07D7}" destId="{1B55C080-8E0C-8842-A8C0-D2E8BEF16945}" srcOrd="0" destOrd="0" presId="urn:microsoft.com/office/officeart/2008/layout/VerticalCurvedList"/>
    <dgm:cxn modelId="{B676AA92-CA3D-BF4D-9635-F9A1EE460077}" srcId="{18941E71-5A79-FB4C-B1B1-F84CF7F81EFC}" destId="{51AA55CD-B558-8443-9BA6-12960002BD09}" srcOrd="1" destOrd="0" parTransId="{69752AED-7C65-E645-840F-559AB9E7F7EC}" sibTransId="{62103219-1C25-B649-9586-240EB134371F}"/>
    <dgm:cxn modelId="{24E2AE92-3CFA-004E-B368-CB66E5A24D05}" srcId="{18941E71-5A79-FB4C-B1B1-F84CF7F81EFC}" destId="{CE66B47D-7FEC-E046-BDE9-6088FF5A3D8D}" srcOrd="3" destOrd="0" parTransId="{AB7530F2-5C4D-BA46-8AC2-272DF7304EDC}" sibTransId="{49DD6491-4B66-754F-B35D-20500F73F18B}"/>
    <dgm:cxn modelId="{CBB99CA7-6EF1-9A41-9EE2-803A63CF0AA3}" srcId="{18941E71-5A79-FB4C-B1B1-F84CF7F81EFC}" destId="{93E3B66F-A208-E74B-A324-5B8D9EBF07D7}" srcOrd="2" destOrd="0" parTransId="{81125FF4-D8C2-A340-8BCF-3F649956228D}" sibTransId="{56F2DA94-86E8-4648-B297-F392883F4A7A}"/>
    <dgm:cxn modelId="{D13F86B5-B61B-514E-AB0C-0BB27BE1FBEB}" type="presOf" srcId="{6E02A4CD-3F90-E544-9913-BDB058F0B81E}" destId="{33BE9255-1843-F243-BC95-8BEB51E990B8}" srcOrd="0" destOrd="0" presId="urn:microsoft.com/office/officeart/2008/layout/VerticalCurvedList"/>
    <dgm:cxn modelId="{465AC5EB-8F52-F747-AD49-704BBA111957}" type="presOf" srcId="{CE66B47D-7FEC-E046-BDE9-6088FF5A3D8D}" destId="{C25CF71B-A2AC-BC49-A95D-AC77B1FF5680}" srcOrd="0" destOrd="0" presId="urn:microsoft.com/office/officeart/2008/layout/VerticalCurvedList"/>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4AE2B6B6-3773-AB47-AD11-367C6E62728C}" type="presParOf" srcId="{ACEFAD4A-3F21-AE4D-B6FB-3B7D668E40AB}" destId="{0DFC6674-8156-1149-8B1A-446D8A5D87F7}" srcOrd="3" destOrd="0" presId="urn:microsoft.com/office/officeart/2008/layout/VerticalCurvedList"/>
    <dgm:cxn modelId="{DC88E5C8-B7BE-F344-AEF1-B3240804F6B0}" type="presParOf" srcId="{ACEFAD4A-3F21-AE4D-B6FB-3B7D668E40AB}" destId="{0701D78E-FA69-274A-A8E9-6728185BDDD4}" srcOrd="4" destOrd="0" presId="urn:microsoft.com/office/officeart/2008/layout/VerticalCurvedList"/>
    <dgm:cxn modelId="{8AE588C8-EE17-7A49-8FC5-190A9DE4ADB6}" type="presParOf" srcId="{0701D78E-FA69-274A-A8E9-6728185BDDD4}" destId="{C7B4415F-C09B-ED4C-A22A-A660EEC02CC9}" srcOrd="0" destOrd="0" presId="urn:microsoft.com/office/officeart/2008/layout/VerticalCurvedList"/>
    <dgm:cxn modelId="{9C29A9F3-AABA-C645-A499-E2E6DBD3D882}" type="presParOf" srcId="{ACEFAD4A-3F21-AE4D-B6FB-3B7D668E40AB}" destId="{1B55C080-8E0C-8842-A8C0-D2E8BEF16945}" srcOrd="5" destOrd="0" presId="urn:microsoft.com/office/officeart/2008/layout/VerticalCurvedList"/>
    <dgm:cxn modelId="{379FBA14-04E5-5D48-9CEC-CA730587D19C}" type="presParOf" srcId="{ACEFAD4A-3F21-AE4D-B6FB-3B7D668E40AB}" destId="{2C5DC7E0-CFAC-BF47-BFE6-5870931B789B}" srcOrd="6" destOrd="0" presId="urn:microsoft.com/office/officeart/2008/layout/VerticalCurvedList"/>
    <dgm:cxn modelId="{2D06579E-B7F7-7748-BE92-356F21BB4B36}" type="presParOf" srcId="{2C5DC7E0-CFAC-BF47-BFE6-5870931B789B}" destId="{704A15FA-EDD0-B34E-9DD5-E0D83355EA97}" srcOrd="0" destOrd="0" presId="urn:microsoft.com/office/officeart/2008/layout/VerticalCurvedList"/>
    <dgm:cxn modelId="{14687A1E-F32C-764F-94AF-3CA6DBEE0C38}" type="presParOf" srcId="{ACEFAD4A-3F21-AE4D-B6FB-3B7D668E40AB}" destId="{C25CF71B-A2AC-BC49-A95D-AC77B1FF5680}" srcOrd="7" destOrd="0" presId="urn:microsoft.com/office/officeart/2008/layout/VerticalCurvedList"/>
    <dgm:cxn modelId="{A292A20D-19E8-BF4C-ADAE-D86B7F8CDE96}" type="presParOf" srcId="{ACEFAD4A-3F21-AE4D-B6FB-3B7D668E40AB}" destId="{B52590EA-E336-A94A-8777-CE3F1FACA022}" srcOrd="8" destOrd="0" presId="urn:microsoft.com/office/officeart/2008/layout/VerticalCurvedList"/>
    <dgm:cxn modelId="{DD0BDBD1-4FB9-7442-954B-7A64D16ADBA7}" type="presParOf" srcId="{B52590EA-E336-A94A-8777-CE3F1FACA022}" destId="{0CCBAABA-181E-404F-88B8-E8C55D19CB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SwitchNavigator</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51AA55CD-B558-8443-9BA6-12960002BD09}">
      <dgm:prSet phldrT="[Texte]"/>
      <dgm:spPr/>
      <dgm:t>
        <a:bodyPr/>
        <a:lstStyle/>
        <a:p>
          <a:r>
            <a:rPr lang="fr-FR" dirty="0" err="1"/>
            <a:t>BottomTabNavigator</a:t>
          </a:r>
          <a:endParaRPr lang="fr-FR" dirty="0"/>
        </a:p>
      </dgm:t>
    </dgm:pt>
    <dgm:pt modelId="{69752AED-7C65-E645-840F-559AB9E7F7EC}" type="parTrans" cxnId="{B676AA92-CA3D-BF4D-9635-F9A1EE460077}">
      <dgm:prSet/>
      <dgm:spPr/>
      <dgm:t>
        <a:bodyPr/>
        <a:lstStyle/>
        <a:p>
          <a:endParaRPr lang="fr-FR"/>
        </a:p>
      </dgm:t>
    </dgm:pt>
    <dgm:pt modelId="{62103219-1C25-B649-9586-240EB134371F}" type="sibTrans" cxnId="{B676AA92-CA3D-BF4D-9635-F9A1EE460077}">
      <dgm:prSet/>
      <dgm:spPr/>
      <dgm:t>
        <a:bodyPr/>
        <a:lstStyle/>
        <a:p>
          <a:endParaRPr lang="fr-FR"/>
        </a:p>
      </dgm:t>
    </dgm:pt>
    <dgm:pt modelId="{93E3B66F-A208-E74B-A324-5B8D9EBF07D7}">
      <dgm:prSet phldrT="[Texte]"/>
      <dgm:spPr/>
      <dgm:t>
        <a:bodyPr/>
        <a:lstStyle/>
        <a:p>
          <a:r>
            <a:rPr lang="fr-FR" dirty="0" err="1"/>
            <a:t>StackNavigator</a:t>
          </a:r>
          <a:endParaRPr lang="fr-FR" dirty="0"/>
        </a:p>
      </dgm:t>
    </dgm:pt>
    <dgm:pt modelId="{81125FF4-D8C2-A340-8BCF-3F649956228D}" type="parTrans" cxnId="{CBB99CA7-6EF1-9A41-9EE2-803A63CF0AA3}">
      <dgm:prSet/>
      <dgm:spPr/>
      <dgm:t>
        <a:bodyPr/>
        <a:lstStyle/>
        <a:p>
          <a:endParaRPr lang="fr-FR"/>
        </a:p>
      </dgm:t>
    </dgm:pt>
    <dgm:pt modelId="{56F2DA94-86E8-4648-B297-F392883F4A7A}" type="sibTrans" cxnId="{CBB99CA7-6EF1-9A41-9EE2-803A63CF0AA3}">
      <dgm:prSet/>
      <dgm:spPr/>
      <dgm:t>
        <a:bodyPr/>
        <a:lstStyle/>
        <a:p>
          <a:endParaRPr lang="fr-FR"/>
        </a:p>
      </dgm:t>
    </dgm:pt>
    <dgm:pt modelId="{2781A99B-1D21-284F-961B-83FD7F33BBD3}">
      <dgm:prSet phldrT="[Texte]"/>
      <dgm:spPr/>
      <dgm:t>
        <a:bodyPr/>
        <a:lstStyle/>
        <a:p>
          <a:r>
            <a:rPr lang="fr-FR" dirty="0" err="1"/>
            <a:t>DrawerNavigator</a:t>
          </a:r>
          <a:endParaRPr lang="fr-FR" dirty="0"/>
        </a:p>
      </dgm:t>
    </dgm:pt>
    <dgm:pt modelId="{1439193A-DCD1-5D41-93C0-F181AC886D41}" type="parTrans" cxnId="{EC2940D4-2FE5-EB48-BD1D-47C145E6D027}">
      <dgm:prSet/>
      <dgm:spPr/>
    </dgm:pt>
    <dgm:pt modelId="{5D2B302C-DB96-484C-B9C7-B737ACA498C4}" type="sibTrans" cxnId="{EC2940D4-2FE5-EB48-BD1D-47C145E6D027}">
      <dgm:prSet/>
      <dgm:spPr/>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4"/>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4"/>
      <dgm:spPr/>
    </dgm:pt>
    <dgm:pt modelId="{00C39D19-B8EB-3542-B139-7887B7E6A9EA}" type="pres">
      <dgm:prSet presAssocID="{18941E71-5A79-FB4C-B1B1-F84CF7F81EFC}" presName="dstNode" presStyleLbl="node1" presStyleIdx="0" presStyleCnt="4"/>
      <dgm:spPr/>
    </dgm:pt>
    <dgm:pt modelId="{33BE9255-1843-F243-BC95-8BEB51E990B8}" type="pres">
      <dgm:prSet presAssocID="{6E02A4CD-3F90-E544-9913-BDB058F0B81E}" presName="text_1" presStyleLbl="node1" presStyleIdx="0" presStyleCnt="4">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4"/>
      <dgm:spPr>
        <a:solidFill>
          <a:schemeClr val="bg1"/>
        </a:solidFill>
      </dgm:spPr>
    </dgm:pt>
    <dgm:pt modelId="{0DFC6674-8156-1149-8B1A-446D8A5D87F7}" type="pres">
      <dgm:prSet presAssocID="{51AA55CD-B558-8443-9BA6-12960002BD09}" presName="text_2" presStyleLbl="node1" presStyleIdx="1" presStyleCnt="4">
        <dgm:presLayoutVars>
          <dgm:bulletEnabled val="1"/>
        </dgm:presLayoutVars>
      </dgm:prSet>
      <dgm:spPr/>
    </dgm:pt>
    <dgm:pt modelId="{0701D78E-FA69-274A-A8E9-6728185BDDD4}" type="pres">
      <dgm:prSet presAssocID="{51AA55CD-B558-8443-9BA6-12960002BD09}" presName="accent_2" presStyleCnt="0"/>
      <dgm:spPr/>
    </dgm:pt>
    <dgm:pt modelId="{C7B4415F-C09B-ED4C-A22A-A660EEC02CC9}" type="pres">
      <dgm:prSet presAssocID="{51AA55CD-B558-8443-9BA6-12960002BD09}" presName="accentRepeatNode" presStyleLbl="solidFgAcc1" presStyleIdx="1" presStyleCnt="4"/>
      <dgm:spPr>
        <a:solidFill>
          <a:schemeClr val="accent2"/>
        </a:solidFill>
      </dgm:spPr>
    </dgm:pt>
    <dgm:pt modelId="{1B55C080-8E0C-8842-A8C0-D2E8BEF16945}" type="pres">
      <dgm:prSet presAssocID="{93E3B66F-A208-E74B-A324-5B8D9EBF07D7}" presName="text_3" presStyleLbl="node1" presStyleIdx="2" presStyleCnt="4">
        <dgm:presLayoutVars>
          <dgm:bulletEnabled val="1"/>
        </dgm:presLayoutVars>
      </dgm:prSet>
      <dgm:spPr/>
    </dgm:pt>
    <dgm:pt modelId="{2C5DC7E0-CFAC-BF47-BFE6-5870931B789B}" type="pres">
      <dgm:prSet presAssocID="{93E3B66F-A208-E74B-A324-5B8D9EBF07D7}" presName="accent_3" presStyleCnt="0"/>
      <dgm:spPr/>
    </dgm:pt>
    <dgm:pt modelId="{704A15FA-EDD0-B34E-9DD5-E0D83355EA97}" type="pres">
      <dgm:prSet presAssocID="{93E3B66F-A208-E74B-A324-5B8D9EBF07D7}" presName="accentRepeatNode" presStyleLbl="solidFgAcc1" presStyleIdx="2" presStyleCnt="4"/>
      <dgm:spPr/>
    </dgm:pt>
    <dgm:pt modelId="{0D44003C-98BF-2B46-8BC3-3496C1E096AF}" type="pres">
      <dgm:prSet presAssocID="{2781A99B-1D21-284F-961B-83FD7F33BBD3}" presName="text_4" presStyleLbl="node1" presStyleIdx="3" presStyleCnt="4">
        <dgm:presLayoutVars>
          <dgm:bulletEnabled val="1"/>
        </dgm:presLayoutVars>
      </dgm:prSet>
      <dgm:spPr/>
    </dgm:pt>
    <dgm:pt modelId="{04396B57-2C39-4E4C-A2B1-9294566AD5C2}" type="pres">
      <dgm:prSet presAssocID="{2781A99B-1D21-284F-961B-83FD7F33BBD3}" presName="accent_4" presStyleCnt="0"/>
      <dgm:spPr/>
    </dgm:pt>
    <dgm:pt modelId="{502A705D-7CB9-1745-B8C8-72BA5A3D9D1A}" type="pres">
      <dgm:prSet presAssocID="{2781A99B-1D21-284F-961B-83FD7F33BBD3}" presName="accentRepeatNode" presStyleLbl="solidFgAcc1" presStyleIdx="3" presStyleCnt="4"/>
      <dgm:spPr/>
    </dgm:pt>
  </dgm:ptLst>
  <dgm:cxnLst>
    <dgm:cxn modelId="{A7DC4205-A5A8-5146-8A41-48B31020A5B8}" type="presOf" srcId="{2781A99B-1D21-284F-961B-83FD7F33BBD3}" destId="{0D44003C-98BF-2B46-8BC3-3496C1E096AF}" srcOrd="0" destOrd="0" presId="urn:microsoft.com/office/officeart/2008/layout/VerticalCurvedList"/>
    <dgm:cxn modelId="{2DCBAF0A-713B-D140-B7D2-D937DB2F547F}" type="presOf" srcId="{1601A9BE-6C63-1740-8EC4-47A7DCF97000}" destId="{C968C2E5-97B1-8145-B035-182FA7C0E916}" srcOrd="0" destOrd="0" presId="urn:microsoft.com/office/officeart/2008/layout/VerticalCurvedList"/>
    <dgm:cxn modelId="{5A122B15-05A7-2445-B2E6-F85AF16EA3EE}" type="presOf" srcId="{51AA55CD-B558-8443-9BA6-12960002BD09}" destId="{0DFC6674-8156-1149-8B1A-446D8A5D87F7}" srcOrd="0" destOrd="0" presId="urn:microsoft.com/office/officeart/2008/layout/VerticalCurvedList"/>
    <dgm:cxn modelId="{15A86558-679C-FB4D-B6C1-3669BC7F5BE8}" type="presOf" srcId="{93E3B66F-A208-E74B-A324-5B8D9EBF07D7}" destId="{1B55C080-8E0C-8842-A8C0-D2E8BEF16945}" srcOrd="0" destOrd="0" presId="urn:microsoft.com/office/officeart/2008/layout/VerticalCurvedList"/>
    <dgm:cxn modelId="{B676AA92-CA3D-BF4D-9635-F9A1EE460077}" srcId="{18941E71-5A79-FB4C-B1B1-F84CF7F81EFC}" destId="{51AA55CD-B558-8443-9BA6-12960002BD09}" srcOrd="1" destOrd="0" parTransId="{69752AED-7C65-E645-840F-559AB9E7F7EC}" sibTransId="{62103219-1C25-B649-9586-240EB134371F}"/>
    <dgm:cxn modelId="{CBB99CA7-6EF1-9A41-9EE2-803A63CF0AA3}" srcId="{18941E71-5A79-FB4C-B1B1-F84CF7F81EFC}" destId="{93E3B66F-A208-E74B-A324-5B8D9EBF07D7}" srcOrd="2" destOrd="0" parTransId="{81125FF4-D8C2-A340-8BCF-3F649956228D}" sibTransId="{56F2DA94-86E8-4648-B297-F392883F4A7A}"/>
    <dgm:cxn modelId="{D13F86B5-B61B-514E-AB0C-0BB27BE1FBEB}" type="presOf" srcId="{6E02A4CD-3F90-E544-9913-BDB058F0B81E}" destId="{33BE9255-1843-F243-BC95-8BEB51E990B8}" srcOrd="0" destOrd="0" presId="urn:microsoft.com/office/officeart/2008/layout/VerticalCurvedList"/>
    <dgm:cxn modelId="{EC2940D4-2FE5-EB48-BD1D-47C145E6D027}" srcId="{18941E71-5A79-FB4C-B1B1-F84CF7F81EFC}" destId="{2781A99B-1D21-284F-961B-83FD7F33BBD3}" srcOrd="3" destOrd="0" parTransId="{1439193A-DCD1-5D41-93C0-F181AC886D41}" sibTransId="{5D2B302C-DB96-484C-B9C7-B737ACA498C4}"/>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4AE2B6B6-3773-AB47-AD11-367C6E62728C}" type="presParOf" srcId="{ACEFAD4A-3F21-AE4D-B6FB-3B7D668E40AB}" destId="{0DFC6674-8156-1149-8B1A-446D8A5D87F7}" srcOrd="3" destOrd="0" presId="urn:microsoft.com/office/officeart/2008/layout/VerticalCurvedList"/>
    <dgm:cxn modelId="{DC88E5C8-B7BE-F344-AEF1-B3240804F6B0}" type="presParOf" srcId="{ACEFAD4A-3F21-AE4D-B6FB-3B7D668E40AB}" destId="{0701D78E-FA69-274A-A8E9-6728185BDDD4}" srcOrd="4" destOrd="0" presId="urn:microsoft.com/office/officeart/2008/layout/VerticalCurvedList"/>
    <dgm:cxn modelId="{8AE588C8-EE17-7A49-8FC5-190A9DE4ADB6}" type="presParOf" srcId="{0701D78E-FA69-274A-A8E9-6728185BDDD4}" destId="{C7B4415F-C09B-ED4C-A22A-A660EEC02CC9}" srcOrd="0" destOrd="0" presId="urn:microsoft.com/office/officeart/2008/layout/VerticalCurvedList"/>
    <dgm:cxn modelId="{9C29A9F3-AABA-C645-A499-E2E6DBD3D882}" type="presParOf" srcId="{ACEFAD4A-3F21-AE4D-B6FB-3B7D668E40AB}" destId="{1B55C080-8E0C-8842-A8C0-D2E8BEF16945}" srcOrd="5" destOrd="0" presId="urn:microsoft.com/office/officeart/2008/layout/VerticalCurvedList"/>
    <dgm:cxn modelId="{379FBA14-04E5-5D48-9CEC-CA730587D19C}" type="presParOf" srcId="{ACEFAD4A-3F21-AE4D-B6FB-3B7D668E40AB}" destId="{2C5DC7E0-CFAC-BF47-BFE6-5870931B789B}" srcOrd="6" destOrd="0" presId="urn:microsoft.com/office/officeart/2008/layout/VerticalCurvedList"/>
    <dgm:cxn modelId="{2D06579E-B7F7-7748-BE92-356F21BB4B36}" type="presParOf" srcId="{2C5DC7E0-CFAC-BF47-BFE6-5870931B789B}" destId="{704A15FA-EDD0-B34E-9DD5-E0D83355EA97}" srcOrd="0" destOrd="0" presId="urn:microsoft.com/office/officeart/2008/layout/VerticalCurvedList"/>
    <dgm:cxn modelId="{B09A4334-24FF-E34C-AF90-B1CFE4EDB83D}" type="presParOf" srcId="{ACEFAD4A-3F21-AE4D-B6FB-3B7D668E40AB}" destId="{0D44003C-98BF-2B46-8BC3-3496C1E096AF}" srcOrd="7" destOrd="0" presId="urn:microsoft.com/office/officeart/2008/layout/VerticalCurvedList"/>
    <dgm:cxn modelId="{9B193009-AE1C-B248-835A-203561C0071E}" type="presParOf" srcId="{ACEFAD4A-3F21-AE4D-B6FB-3B7D668E40AB}" destId="{04396B57-2C39-4E4C-A2B1-9294566AD5C2}" srcOrd="8" destOrd="0" presId="urn:microsoft.com/office/officeart/2008/layout/VerticalCurvedList"/>
    <dgm:cxn modelId="{C7815B92-0E90-4243-9935-A36332B6907F}" type="presParOf" srcId="{04396B57-2C39-4E4C-A2B1-9294566AD5C2}" destId="{502A705D-7CB9-1745-B8C8-72BA5A3D9D1A}"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SwitchNavigator</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51AA55CD-B558-8443-9BA6-12960002BD09}">
      <dgm:prSet phldrT="[Texte]"/>
      <dgm:spPr/>
      <dgm:t>
        <a:bodyPr/>
        <a:lstStyle/>
        <a:p>
          <a:r>
            <a:rPr lang="fr-FR" dirty="0" err="1"/>
            <a:t>BottomTabNavigator</a:t>
          </a:r>
          <a:endParaRPr lang="fr-FR" dirty="0"/>
        </a:p>
      </dgm:t>
    </dgm:pt>
    <dgm:pt modelId="{69752AED-7C65-E645-840F-559AB9E7F7EC}" type="parTrans" cxnId="{B676AA92-CA3D-BF4D-9635-F9A1EE460077}">
      <dgm:prSet/>
      <dgm:spPr/>
      <dgm:t>
        <a:bodyPr/>
        <a:lstStyle/>
        <a:p>
          <a:endParaRPr lang="fr-FR"/>
        </a:p>
      </dgm:t>
    </dgm:pt>
    <dgm:pt modelId="{62103219-1C25-B649-9586-240EB134371F}" type="sibTrans" cxnId="{B676AA92-CA3D-BF4D-9635-F9A1EE460077}">
      <dgm:prSet/>
      <dgm:spPr/>
      <dgm:t>
        <a:bodyPr/>
        <a:lstStyle/>
        <a:p>
          <a:endParaRPr lang="fr-FR"/>
        </a:p>
      </dgm:t>
    </dgm:pt>
    <dgm:pt modelId="{93E3B66F-A208-E74B-A324-5B8D9EBF07D7}">
      <dgm:prSet phldrT="[Texte]"/>
      <dgm:spPr/>
      <dgm:t>
        <a:bodyPr/>
        <a:lstStyle/>
        <a:p>
          <a:r>
            <a:rPr lang="fr-FR" dirty="0" err="1"/>
            <a:t>StackNavigator</a:t>
          </a:r>
          <a:endParaRPr lang="fr-FR" dirty="0"/>
        </a:p>
      </dgm:t>
    </dgm:pt>
    <dgm:pt modelId="{81125FF4-D8C2-A340-8BCF-3F649956228D}" type="parTrans" cxnId="{CBB99CA7-6EF1-9A41-9EE2-803A63CF0AA3}">
      <dgm:prSet/>
      <dgm:spPr/>
      <dgm:t>
        <a:bodyPr/>
        <a:lstStyle/>
        <a:p>
          <a:endParaRPr lang="fr-FR"/>
        </a:p>
      </dgm:t>
    </dgm:pt>
    <dgm:pt modelId="{56F2DA94-86E8-4648-B297-F392883F4A7A}" type="sibTrans" cxnId="{CBB99CA7-6EF1-9A41-9EE2-803A63CF0AA3}">
      <dgm:prSet/>
      <dgm:spPr/>
      <dgm:t>
        <a:bodyPr/>
        <a:lstStyle/>
        <a:p>
          <a:endParaRPr lang="fr-FR"/>
        </a:p>
      </dgm:t>
    </dgm:pt>
    <dgm:pt modelId="{CE66B47D-7FEC-E046-BDE9-6088FF5A3D8D}">
      <dgm:prSet phldrT="[Texte]"/>
      <dgm:spPr/>
      <dgm:t>
        <a:bodyPr/>
        <a:lstStyle/>
        <a:p>
          <a:r>
            <a:rPr lang="fr-FR" dirty="0" err="1"/>
            <a:t>DrawerNavigator</a:t>
          </a:r>
          <a:endParaRPr lang="fr-FR" dirty="0"/>
        </a:p>
      </dgm:t>
    </dgm:pt>
    <dgm:pt modelId="{AB7530F2-5C4D-BA46-8AC2-272DF7304EDC}" type="parTrans" cxnId="{24E2AE92-3CFA-004E-B368-CB66E5A24D05}">
      <dgm:prSet/>
      <dgm:spPr/>
      <dgm:t>
        <a:bodyPr/>
        <a:lstStyle/>
        <a:p>
          <a:endParaRPr lang="fr-FR"/>
        </a:p>
      </dgm:t>
    </dgm:pt>
    <dgm:pt modelId="{49DD6491-4B66-754F-B35D-20500F73F18B}" type="sibTrans" cxnId="{24E2AE92-3CFA-004E-B368-CB66E5A24D05}">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4"/>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4"/>
      <dgm:spPr/>
    </dgm:pt>
    <dgm:pt modelId="{00C39D19-B8EB-3542-B139-7887B7E6A9EA}" type="pres">
      <dgm:prSet presAssocID="{18941E71-5A79-FB4C-B1B1-F84CF7F81EFC}" presName="dstNode" presStyleLbl="node1" presStyleIdx="0" presStyleCnt="4"/>
      <dgm:spPr/>
    </dgm:pt>
    <dgm:pt modelId="{33BE9255-1843-F243-BC95-8BEB51E990B8}" type="pres">
      <dgm:prSet presAssocID="{6E02A4CD-3F90-E544-9913-BDB058F0B81E}" presName="text_1" presStyleLbl="node1" presStyleIdx="0" presStyleCnt="4">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4"/>
      <dgm:spPr>
        <a:solidFill>
          <a:schemeClr val="bg1"/>
        </a:solidFill>
      </dgm:spPr>
    </dgm:pt>
    <dgm:pt modelId="{0DFC6674-8156-1149-8B1A-446D8A5D87F7}" type="pres">
      <dgm:prSet presAssocID="{51AA55CD-B558-8443-9BA6-12960002BD09}" presName="text_2" presStyleLbl="node1" presStyleIdx="1" presStyleCnt="4">
        <dgm:presLayoutVars>
          <dgm:bulletEnabled val="1"/>
        </dgm:presLayoutVars>
      </dgm:prSet>
      <dgm:spPr/>
    </dgm:pt>
    <dgm:pt modelId="{0701D78E-FA69-274A-A8E9-6728185BDDD4}" type="pres">
      <dgm:prSet presAssocID="{51AA55CD-B558-8443-9BA6-12960002BD09}" presName="accent_2" presStyleCnt="0"/>
      <dgm:spPr/>
    </dgm:pt>
    <dgm:pt modelId="{C7B4415F-C09B-ED4C-A22A-A660EEC02CC9}" type="pres">
      <dgm:prSet presAssocID="{51AA55CD-B558-8443-9BA6-12960002BD09}" presName="accentRepeatNode" presStyleLbl="solidFgAcc1" presStyleIdx="1" presStyleCnt="4"/>
      <dgm:spPr>
        <a:solidFill>
          <a:schemeClr val="bg1"/>
        </a:solidFill>
      </dgm:spPr>
    </dgm:pt>
    <dgm:pt modelId="{1B55C080-8E0C-8842-A8C0-D2E8BEF16945}" type="pres">
      <dgm:prSet presAssocID="{93E3B66F-A208-E74B-A324-5B8D9EBF07D7}" presName="text_3" presStyleLbl="node1" presStyleIdx="2" presStyleCnt="4">
        <dgm:presLayoutVars>
          <dgm:bulletEnabled val="1"/>
        </dgm:presLayoutVars>
      </dgm:prSet>
      <dgm:spPr/>
    </dgm:pt>
    <dgm:pt modelId="{2C5DC7E0-CFAC-BF47-BFE6-5870931B789B}" type="pres">
      <dgm:prSet presAssocID="{93E3B66F-A208-E74B-A324-5B8D9EBF07D7}" presName="accent_3" presStyleCnt="0"/>
      <dgm:spPr/>
    </dgm:pt>
    <dgm:pt modelId="{704A15FA-EDD0-B34E-9DD5-E0D83355EA97}" type="pres">
      <dgm:prSet presAssocID="{93E3B66F-A208-E74B-A324-5B8D9EBF07D7}" presName="accentRepeatNode" presStyleLbl="solidFgAcc1" presStyleIdx="2" presStyleCnt="4"/>
      <dgm:spPr>
        <a:solidFill>
          <a:schemeClr val="accent2"/>
        </a:solidFill>
      </dgm:spPr>
    </dgm:pt>
    <dgm:pt modelId="{C25CF71B-A2AC-BC49-A95D-AC77B1FF5680}" type="pres">
      <dgm:prSet presAssocID="{CE66B47D-7FEC-E046-BDE9-6088FF5A3D8D}" presName="text_4" presStyleLbl="node1" presStyleIdx="3" presStyleCnt="4">
        <dgm:presLayoutVars>
          <dgm:bulletEnabled val="1"/>
        </dgm:presLayoutVars>
      </dgm:prSet>
      <dgm:spPr/>
    </dgm:pt>
    <dgm:pt modelId="{B52590EA-E336-A94A-8777-CE3F1FACA022}" type="pres">
      <dgm:prSet presAssocID="{CE66B47D-7FEC-E046-BDE9-6088FF5A3D8D}" presName="accent_4" presStyleCnt="0"/>
      <dgm:spPr/>
    </dgm:pt>
    <dgm:pt modelId="{0CCBAABA-181E-404F-88B8-E8C55D19CB8D}" type="pres">
      <dgm:prSet presAssocID="{CE66B47D-7FEC-E046-BDE9-6088FF5A3D8D}" presName="accentRepeatNode" presStyleLbl="solidFgAcc1" presStyleIdx="3" presStyleCnt="4"/>
      <dgm:spPr/>
    </dgm:pt>
  </dgm:ptLst>
  <dgm:cxnLst>
    <dgm:cxn modelId="{2DCBAF0A-713B-D140-B7D2-D937DB2F547F}" type="presOf" srcId="{1601A9BE-6C63-1740-8EC4-47A7DCF97000}" destId="{C968C2E5-97B1-8145-B035-182FA7C0E916}" srcOrd="0" destOrd="0" presId="urn:microsoft.com/office/officeart/2008/layout/VerticalCurvedList"/>
    <dgm:cxn modelId="{5A122B15-05A7-2445-B2E6-F85AF16EA3EE}" type="presOf" srcId="{51AA55CD-B558-8443-9BA6-12960002BD09}" destId="{0DFC6674-8156-1149-8B1A-446D8A5D87F7}" srcOrd="0" destOrd="0" presId="urn:microsoft.com/office/officeart/2008/layout/VerticalCurvedList"/>
    <dgm:cxn modelId="{15A86558-679C-FB4D-B6C1-3669BC7F5BE8}" type="presOf" srcId="{93E3B66F-A208-E74B-A324-5B8D9EBF07D7}" destId="{1B55C080-8E0C-8842-A8C0-D2E8BEF16945}" srcOrd="0" destOrd="0" presId="urn:microsoft.com/office/officeart/2008/layout/VerticalCurvedList"/>
    <dgm:cxn modelId="{B676AA92-CA3D-BF4D-9635-F9A1EE460077}" srcId="{18941E71-5A79-FB4C-B1B1-F84CF7F81EFC}" destId="{51AA55CD-B558-8443-9BA6-12960002BD09}" srcOrd="1" destOrd="0" parTransId="{69752AED-7C65-E645-840F-559AB9E7F7EC}" sibTransId="{62103219-1C25-B649-9586-240EB134371F}"/>
    <dgm:cxn modelId="{24E2AE92-3CFA-004E-B368-CB66E5A24D05}" srcId="{18941E71-5A79-FB4C-B1B1-F84CF7F81EFC}" destId="{CE66B47D-7FEC-E046-BDE9-6088FF5A3D8D}" srcOrd="3" destOrd="0" parTransId="{AB7530F2-5C4D-BA46-8AC2-272DF7304EDC}" sibTransId="{49DD6491-4B66-754F-B35D-20500F73F18B}"/>
    <dgm:cxn modelId="{CBB99CA7-6EF1-9A41-9EE2-803A63CF0AA3}" srcId="{18941E71-5A79-FB4C-B1B1-F84CF7F81EFC}" destId="{93E3B66F-A208-E74B-A324-5B8D9EBF07D7}" srcOrd="2" destOrd="0" parTransId="{81125FF4-D8C2-A340-8BCF-3F649956228D}" sibTransId="{56F2DA94-86E8-4648-B297-F392883F4A7A}"/>
    <dgm:cxn modelId="{D13F86B5-B61B-514E-AB0C-0BB27BE1FBEB}" type="presOf" srcId="{6E02A4CD-3F90-E544-9913-BDB058F0B81E}" destId="{33BE9255-1843-F243-BC95-8BEB51E990B8}" srcOrd="0" destOrd="0" presId="urn:microsoft.com/office/officeart/2008/layout/VerticalCurvedList"/>
    <dgm:cxn modelId="{465AC5EB-8F52-F747-AD49-704BBA111957}" type="presOf" srcId="{CE66B47D-7FEC-E046-BDE9-6088FF5A3D8D}" destId="{C25CF71B-A2AC-BC49-A95D-AC77B1FF5680}" srcOrd="0" destOrd="0" presId="urn:microsoft.com/office/officeart/2008/layout/VerticalCurvedList"/>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4AE2B6B6-3773-AB47-AD11-367C6E62728C}" type="presParOf" srcId="{ACEFAD4A-3F21-AE4D-B6FB-3B7D668E40AB}" destId="{0DFC6674-8156-1149-8B1A-446D8A5D87F7}" srcOrd="3" destOrd="0" presId="urn:microsoft.com/office/officeart/2008/layout/VerticalCurvedList"/>
    <dgm:cxn modelId="{DC88E5C8-B7BE-F344-AEF1-B3240804F6B0}" type="presParOf" srcId="{ACEFAD4A-3F21-AE4D-B6FB-3B7D668E40AB}" destId="{0701D78E-FA69-274A-A8E9-6728185BDDD4}" srcOrd="4" destOrd="0" presId="urn:microsoft.com/office/officeart/2008/layout/VerticalCurvedList"/>
    <dgm:cxn modelId="{8AE588C8-EE17-7A49-8FC5-190A9DE4ADB6}" type="presParOf" srcId="{0701D78E-FA69-274A-A8E9-6728185BDDD4}" destId="{C7B4415F-C09B-ED4C-A22A-A660EEC02CC9}" srcOrd="0" destOrd="0" presId="urn:microsoft.com/office/officeart/2008/layout/VerticalCurvedList"/>
    <dgm:cxn modelId="{9C29A9F3-AABA-C645-A499-E2E6DBD3D882}" type="presParOf" srcId="{ACEFAD4A-3F21-AE4D-B6FB-3B7D668E40AB}" destId="{1B55C080-8E0C-8842-A8C0-D2E8BEF16945}" srcOrd="5" destOrd="0" presId="urn:microsoft.com/office/officeart/2008/layout/VerticalCurvedList"/>
    <dgm:cxn modelId="{379FBA14-04E5-5D48-9CEC-CA730587D19C}" type="presParOf" srcId="{ACEFAD4A-3F21-AE4D-B6FB-3B7D668E40AB}" destId="{2C5DC7E0-CFAC-BF47-BFE6-5870931B789B}" srcOrd="6" destOrd="0" presId="urn:microsoft.com/office/officeart/2008/layout/VerticalCurvedList"/>
    <dgm:cxn modelId="{2D06579E-B7F7-7748-BE92-356F21BB4B36}" type="presParOf" srcId="{2C5DC7E0-CFAC-BF47-BFE6-5870931B789B}" destId="{704A15FA-EDD0-B34E-9DD5-E0D83355EA97}" srcOrd="0" destOrd="0" presId="urn:microsoft.com/office/officeart/2008/layout/VerticalCurvedList"/>
    <dgm:cxn modelId="{14687A1E-F32C-764F-94AF-3CA6DBEE0C38}" type="presParOf" srcId="{ACEFAD4A-3F21-AE4D-B6FB-3B7D668E40AB}" destId="{C25CF71B-A2AC-BC49-A95D-AC77B1FF5680}" srcOrd="7" destOrd="0" presId="urn:microsoft.com/office/officeart/2008/layout/VerticalCurvedList"/>
    <dgm:cxn modelId="{A292A20D-19E8-BF4C-ADAE-D86B7F8CDE96}" type="presParOf" srcId="{ACEFAD4A-3F21-AE4D-B6FB-3B7D668E40AB}" destId="{B52590EA-E336-A94A-8777-CE3F1FACA022}" srcOrd="8" destOrd="0" presId="urn:microsoft.com/office/officeart/2008/layout/VerticalCurvedList"/>
    <dgm:cxn modelId="{DD0BDBD1-4FB9-7442-954B-7A64D16ADBA7}" type="presParOf" srcId="{B52590EA-E336-A94A-8777-CE3F1FACA022}" destId="{0CCBAABA-181E-404F-88B8-E8C55D19CB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SwitchNavigator</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51AA55CD-B558-8443-9BA6-12960002BD09}">
      <dgm:prSet phldrT="[Texte]"/>
      <dgm:spPr/>
      <dgm:t>
        <a:bodyPr/>
        <a:lstStyle/>
        <a:p>
          <a:r>
            <a:rPr lang="fr-FR" dirty="0" err="1"/>
            <a:t>BottomTabNavigator</a:t>
          </a:r>
          <a:endParaRPr lang="fr-FR" dirty="0"/>
        </a:p>
      </dgm:t>
    </dgm:pt>
    <dgm:pt modelId="{69752AED-7C65-E645-840F-559AB9E7F7EC}" type="parTrans" cxnId="{B676AA92-CA3D-BF4D-9635-F9A1EE460077}">
      <dgm:prSet/>
      <dgm:spPr/>
      <dgm:t>
        <a:bodyPr/>
        <a:lstStyle/>
        <a:p>
          <a:endParaRPr lang="fr-FR"/>
        </a:p>
      </dgm:t>
    </dgm:pt>
    <dgm:pt modelId="{62103219-1C25-B649-9586-240EB134371F}" type="sibTrans" cxnId="{B676AA92-CA3D-BF4D-9635-F9A1EE460077}">
      <dgm:prSet/>
      <dgm:spPr/>
      <dgm:t>
        <a:bodyPr/>
        <a:lstStyle/>
        <a:p>
          <a:endParaRPr lang="fr-FR"/>
        </a:p>
      </dgm:t>
    </dgm:pt>
    <dgm:pt modelId="{93E3B66F-A208-E74B-A324-5B8D9EBF07D7}">
      <dgm:prSet phldrT="[Texte]"/>
      <dgm:spPr/>
      <dgm:t>
        <a:bodyPr/>
        <a:lstStyle/>
        <a:p>
          <a:r>
            <a:rPr lang="fr-FR" dirty="0" err="1"/>
            <a:t>StackNavigator</a:t>
          </a:r>
          <a:endParaRPr lang="fr-FR" dirty="0"/>
        </a:p>
      </dgm:t>
    </dgm:pt>
    <dgm:pt modelId="{81125FF4-D8C2-A340-8BCF-3F649956228D}" type="parTrans" cxnId="{CBB99CA7-6EF1-9A41-9EE2-803A63CF0AA3}">
      <dgm:prSet/>
      <dgm:spPr/>
      <dgm:t>
        <a:bodyPr/>
        <a:lstStyle/>
        <a:p>
          <a:endParaRPr lang="fr-FR"/>
        </a:p>
      </dgm:t>
    </dgm:pt>
    <dgm:pt modelId="{56F2DA94-86E8-4648-B297-F392883F4A7A}" type="sibTrans" cxnId="{CBB99CA7-6EF1-9A41-9EE2-803A63CF0AA3}">
      <dgm:prSet/>
      <dgm:spPr/>
      <dgm:t>
        <a:bodyPr/>
        <a:lstStyle/>
        <a:p>
          <a:endParaRPr lang="fr-FR"/>
        </a:p>
      </dgm:t>
    </dgm:pt>
    <dgm:pt modelId="{CE66B47D-7FEC-E046-BDE9-6088FF5A3D8D}">
      <dgm:prSet phldrT="[Texte]"/>
      <dgm:spPr/>
      <dgm:t>
        <a:bodyPr/>
        <a:lstStyle/>
        <a:p>
          <a:r>
            <a:rPr lang="fr-FR" dirty="0" err="1"/>
            <a:t>DrawerNavigator</a:t>
          </a:r>
          <a:endParaRPr lang="fr-FR" dirty="0"/>
        </a:p>
      </dgm:t>
    </dgm:pt>
    <dgm:pt modelId="{AB7530F2-5C4D-BA46-8AC2-272DF7304EDC}" type="parTrans" cxnId="{24E2AE92-3CFA-004E-B368-CB66E5A24D05}">
      <dgm:prSet/>
      <dgm:spPr/>
      <dgm:t>
        <a:bodyPr/>
        <a:lstStyle/>
        <a:p>
          <a:endParaRPr lang="fr-FR"/>
        </a:p>
      </dgm:t>
    </dgm:pt>
    <dgm:pt modelId="{49DD6491-4B66-754F-B35D-20500F73F18B}" type="sibTrans" cxnId="{24E2AE92-3CFA-004E-B368-CB66E5A24D05}">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4"/>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4"/>
      <dgm:spPr/>
    </dgm:pt>
    <dgm:pt modelId="{00C39D19-B8EB-3542-B139-7887B7E6A9EA}" type="pres">
      <dgm:prSet presAssocID="{18941E71-5A79-FB4C-B1B1-F84CF7F81EFC}" presName="dstNode" presStyleLbl="node1" presStyleIdx="0" presStyleCnt="4"/>
      <dgm:spPr/>
    </dgm:pt>
    <dgm:pt modelId="{33BE9255-1843-F243-BC95-8BEB51E990B8}" type="pres">
      <dgm:prSet presAssocID="{6E02A4CD-3F90-E544-9913-BDB058F0B81E}" presName="text_1" presStyleLbl="node1" presStyleIdx="0" presStyleCnt="4">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4"/>
      <dgm:spPr>
        <a:solidFill>
          <a:schemeClr val="bg1"/>
        </a:solidFill>
      </dgm:spPr>
    </dgm:pt>
    <dgm:pt modelId="{0DFC6674-8156-1149-8B1A-446D8A5D87F7}" type="pres">
      <dgm:prSet presAssocID="{51AA55CD-B558-8443-9BA6-12960002BD09}" presName="text_2" presStyleLbl="node1" presStyleIdx="1" presStyleCnt="4">
        <dgm:presLayoutVars>
          <dgm:bulletEnabled val="1"/>
        </dgm:presLayoutVars>
      </dgm:prSet>
      <dgm:spPr/>
    </dgm:pt>
    <dgm:pt modelId="{0701D78E-FA69-274A-A8E9-6728185BDDD4}" type="pres">
      <dgm:prSet presAssocID="{51AA55CD-B558-8443-9BA6-12960002BD09}" presName="accent_2" presStyleCnt="0"/>
      <dgm:spPr/>
    </dgm:pt>
    <dgm:pt modelId="{C7B4415F-C09B-ED4C-A22A-A660EEC02CC9}" type="pres">
      <dgm:prSet presAssocID="{51AA55CD-B558-8443-9BA6-12960002BD09}" presName="accentRepeatNode" presStyleLbl="solidFgAcc1" presStyleIdx="1" presStyleCnt="4"/>
      <dgm:spPr>
        <a:solidFill>
          <a:schemeClr val="bg1"/>
        </a:solidFill>
      </dgm:spPr>
    </dgm:pt>
    <dgm:pt modelId="{1B55C080-8E0C-8842-A8C0-D2E8BEF16945}" type="pres">
      <dgm:prSet presAssocID="{93E3B66F-A208-E74B-A324-5B8D9EBF07D7}" presName="text_3" presStyleLbl="node1" presStyleIdx="2" presStyleCnt="4">
        <dgm:presLayoutVars>
          <dgm:bulletEnabled val="1"/>
        </dgm:presLayoutVars>
      </dgm:prSet>
      <dgm:spPr/>
    </dgm:pt>
    <dgm:pt modelId="{2C5DC7E0-CFAC-BF47-BFE6-5870931B789B}" type="pres">
      <dgm:prSet presAssocID="{93E3B66F-A208-E74B-A324-5B8D9EBF07D7}" presName="accent_3" presStyleCnt="0"/>
      <dgm:spPr/>
    </dgm:pt>
    <dgm:pt modelId="{704A15FA-EDD0-B34E-9DD5-E0D83355EA97}" type="pres">
      <dgm:prSet presAssocID="{93E3B66F-A208-E74B-A324-5B8D9EBF07D7}" presName="accentRepeatNode" presStyleLbl="solidFgAcc1" presStyleIdx="2" presStyleCnt="4"/>
      <dgm:spPr>
        <a:solidFill>
          <a:schemeClr val="bg1"/>
        </a:solidFill>
      </dgm:spPr>
    </dgm:pt>
    <dgm:pt modelId="{C25CF71B-A2AC-BC49-A95D-AC77B1FF5680}" type="pres">
      <dgm:prSet presAssocID="{CE66B47D-7FEC-E046-BDE9-6088FF5A3D8D}" presName="text_4" presStyleLbl="node1" presStyleIdx="3" presStyleCnt="4">
        <dgm:presLayoutVars>
          <dgm:bulletEnabled val="1"/>
        </dgm:presLayoutVars>
      </dgm:prSet>
      <dgm:spPr/>
    </dgm:pt>
    <dgm:pt modelId="{B52590EA-E336-A94A-8777-CE3F1FACA022}" type="pres">
      <dgm:prSet presAssocID="{CE66B47D-7FEC-E046-BDE9-6088FF5A3D8D}" presName="accent_4" presStyleCnt="0"/>
      <dgm:spPr/>
    </dgm:pt>
    <dgm:pt modelId="{0CCBAABA-181E-404F-88B8-E8C55D19CB8D}" type="pres">
      <dgm:prSet presAssocID="{CE66B47D-7FEC-E046-BDE9-6088FF5A3D8D}" presName="accentRepeatNode" presStyleLbl="solidFgAcc1" presStyleIdx="3" presStyleCnt="4"/>
      <dgm:spPr>
        <a:solidFill>
          <a:schemeClr val="accent2"/>
        </a:solidFill>
      </dgm:spPr>
    </dgm:pt>
  </dgm:ptLst>
  <dgm:cxnLst>
    <dgm:cxn modelId="{2DCBAF0A-713B-D140-B7D2-D937DB2F547F}" type="presOf" srcId="{1601A9BE-6C63-1740-8EC4-47A7DCF97000}" destId="{C968C2E5-97B1-8145-B035-182FA7C0E916}" srcOrd="0" destOrd="0" presId="urn:microsoft.com/office/officeart/2008/layout/VerticalCurvedList"/>
    <dgm:cxn modelId="{5A122B15-05A7-2445-B2E6-F85AF16EA3EE}" type="presOf" srcId="{51AA55CD-B558-8443-9BA6-12960002BD09}" destId="{0DFC6674-8156-1149-8B1A-446D8A5D87F7}" srcOrd="0" destOrd="0" presId="urn:microsoft.com/office/officeart/2008/layout/VerticalCurvedList"/>
    <dgm:cxn modelId="{15A86558-679C-FB4D-B6C1-3669BC7F5BE8}" type="presOf" srcId="{93E3B66F-A208-E74B-A324-5B8D9EBF07D7}" destId="{1B55C080-8E0C-8842-A8C0-D2E8BEF16945}" srcOrd="0" destOrd="0" presId="urn:microsoft.com/office/officeart/2008/layout/VerticalCurvedList"/>
    <dgm:cxn modelId="{B676AA92-CA3D-BF4D-9635-F9A1EE460077}" srcId="{18941E71-5A79-FB4C-B1B1-F84CF7F81EFC}" destId="{51AA55CD-B558-8443-9BA6-12960002BD09}" srcOrd="1" destOrd="0" parTransId="{69752AED-7C65-E645-840F-559AB9E7F7EC}" sibTransId="{62103219-1C25-B649-9586-240EB134371F}"/>
    <dgm:cxn modelId="{24E2AE92-3CFA-004E-B368-CB66E5A24D05}" srcId="{18941E71-5A79-FB4C-B1B1-F84CF7F81EFC}" destId="{CE66B47D-7FEC-E046-BDE9-6088FF5A3D8D}" srcOrd="3" destOrd="0" parTransId="{AB7530F2-5C4D-BA46-8AC2-272DF7304EDC}" sibTransId="{49DD6491-4B66-754F-B35D-20500F73F18B}"/>
    <dgm:cxn modelId="{CBB99CA7-6EF1-9A41-9EE2-803A63CF0AA3}" srcId="{18941E71-5A79-FB4C-B1B1-F84CF7F81EFC}" destId="{93E3B66F-A208-E74B-A324-5B8D9EBF07D7}" srcOrd="2" destOrd="0" parTransId="{81125FF4-D8C2-A340-8BCF-3F649956228D}" sibTransId="{56F2DA94-86E8-4648-B297-F392883F4A7A}"/>
    <dgm:cxn modelId="{D13F86B5-B61B-514E-AB0C-0BB27BE1FBEB}" type="presOf" srcId="{6E02A4CD-3F90-E544-9913-BDB058F0B81E}" destId="{33BE9255-1843-F243-BC95-8BEB51E990B8}" srcOrd="0" destOrd="0" presId="urn:microsoft.com/office/officeart/2008/layout/VerticalCurvedList"/>
    <dgm:cxn modelId="{465AC5EB-8F52-F747-AD49-704BBA111957}" type="presOf" srcId="{CE66B47D-7FEC-E046-BDE9-6088FF5A3D8D}" destId="{C25CF71B-A2AC-BC49-A95D-AC77B1FF5680}" srcOrd="0" destOrd="0" presId="urn:microsoft.com/office/officeart/2008/layout/VerticalCurvedList"/>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4AE2B6B6-3773-AB47-AD11-367C6E62728C}" type="presParOf" srcId="{ACEFAD4A-3F21-AE4D-B6FB-3B7D668E40AB}" destId="{0DFC6674-8156-1149-8B1A-446D8A5D87F7}" srcOrd="3" destOrd="0" presId="urn:microsoft.com/office/officeart/2008/layout/VerticalCurvedList"/>
    <dgm:cxn modelId="{DC88E5C8-B7BE-F344-AEF1-B3240804F6B0}" type="presParOf" srcId="{ACEFAD4A-3F21-AE4D-B6FB-3B7D668E40AB}" destId="{0701D78E-FA69-274A-A8E9-6728185BDDD4}" srcOrd="4" destOrd="0" presId="urn:microsoft.com/office/officeart/2008/layout/VerticalCurvedList"/>
    <dgm:cxn modelId="{8AE588C8-EE17-7A49-8FC5-190A9DE4ADB6}" type="presParOf" srcId="{0701D78E-FA69-274A-A8E9-6728185BDDD4}" destId="{C7B4415F-C09B-ED4C-A22A-A660EEC02CC9}" srcOrd="0" destOrd="0" presId="urn:microsoft.com/office/officeart/2008/layout/VerticalCurvedList"/>
    <dgm:cxn modelId="{9C29A9F3-AABA-C645-A499-E2E6DBD3D882}" type="presParOf" srcId="{ACEFAD4A-3F21-AE4D-B6FB-3B7D668E40AB}" destId="{1B55C080-8E0C-8842-A8C0-D2E8BEF16945}" srcOrd="5" destOrd="0" presId="urn:microsoft.com/office/officeart/2008/layout/VerticalCurvedList"/>
    <dgm:cxn modelId="{379FBA14-04E5-5D48-9CEC-CA730587D19C}" type="presParOf" srcId="{ACEFAD4A-3F21-AE4D-B6FB-3B7D668E40AB}" destId="{2C5DC7E0-CFAC-BF47-BFE6-5870931B789B}" srcOrd="6" destOrd="0" presId="urn:microsoft.com/office/officeart/2008/layout/VerticalCurvedList"/>
    <dgm:cxn modelId="{2D06579E-B7F7-7748-BE92-356F21BB4B36}" type="presParOf" srcId="{2C5DC7E0-CFAC-BF47-BFE6-5870931B789B}" destId="{704A15FA-EDD0-B34E-9DD5-E0D83355EA97}" srcOrd="0" destOrd="0" presId="urn:microsoft.com/office/officeart/2008/layout/VerticalCurvedList"/>
    <dgm:cxn modelId="{14687A1E-F32C-764F-94AF-3CA6DBEE0C38}" type="presParOf" srcId="{ACEFAD4A-3F21-AE4D-B6FB-3B7D668E40AB}" destId="{C25CF71B-A2AC-BC49-A95D-AC77B1FF5680}" srcOrd="7" destOrd="0" presId="urn:microsoft.com/office/officeart/2008/layout/VerticalCurvedList"/>
    <dgm:cxn modelId="{A292A20D-19E8-BF4C-ADAE-D86B7F8CDE96}" type="presParOf" srcId="{ACEFAD4A-3F21-AE4D-B6FB-3B7D668E40AB}" destId="{B52590EA-E336-A94A-8777-CE3F1FACA022}" srcOrd="8" destOrd="0" presId="urn:microsoft.com/office/officeart/2008/layout/VerticalCurvedList"/>
    <dgm:cxn modelId="{DD0BDBD1-4FB9-7442-954B-7A64D16ADBA7}" type="presParOf" srcId="{B52590EA-E336-A94A-8777-CE3F1FACA022}" destId="{0CCBAABA-181E-404F-88B8-E8C55D19CB8D}"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55E71F-4F5A-4F48-94BF-2675AD0AC47E}" type="doc">
      <dgm:prSet loTypeId="urn:microsoft.com/office/officeart/2005/8/layout/target2" loCatId="" qsTypeId="urn:microsoft.com/office/officeart/2005/8/quickstyle/simple1" qsCatId="simple" csTypeId="urn:microsoft.com/office/officeart/2005/8/colors/accent2_4" csCatId="accent2" phldr="1"/>
      <dgm:spPr/>
      <dgm:t>
        <a:bodyPr/>
        <a:lstStyle/>
        <a:p>
          <a:endParaRPr lang="fr-FR"/>
        </a:p>
      </dgm:t>
    </dgm:pt>
    <dgm:pt modelId="{B22B0B76-895C-C947-8B3B-5B37DDE80D78}">
      <dgm:prSet phldrT="[Texte]"/>
      <dgm:spPr/>
      <dgm:t>
        <a:bodyPr/>
        <a:lstStyle/>
        <a:p>
          <a:r>
            <a:rPr lang="fr-FR" dirty="0"/>
            <a:t>Root</a:t>
          </a:r>
        </a:p>
      </dgm:t>
    </dgm:pt>
    <dgm:pt modelId="{F30118FD-5E17-E547-83CD-D426DFDF92B4}" type="parTrans" cxnId="{BAC1FBAC-2835-3245-92B9-8B9431D69119}">
      <dgm:prSet/>
      <dgm:spPr/>
      <dgm:t>
        <a:bodyPr/>
        <a:lstStyle/>
        <a:p>
          <a:endParaRPr lang="fr-FR"/>
        </a:p>
      </dgm:t>
    </dgm:pt>
    <dgm:pt modelId="{76F15BA4-7F2B-2545-9638-DCF45D80A86B}" type="sibTrans" cxnId="{BAC1FBAC-2835-3245-92B9-8B9431D69119}">
      <dgm:prSet/>
      <dgm:spPr/>
      <dgm:t>
        <a:bodyPr/>
        <a:lstStyle/>
        <a:p>
          <a:endParaRPr lang="fr-FR"/>
        </a:p>
      </dgm:t>
    </dgm:pt>
    <dgm:pt modelId="{561FDFA7-5735-CC4B-8CF5-770D1D7DEAE2}">
      <dgm:prSet phldrT="[Texte]"/>
      <dgm:spPr/>
      <dgm:t>
        <a:bodyPr/>
        <a:lstStyle/>
        <a:p>
          <a:r>
            <a:rPr lang="fr-FR" dirty="0"/>
            <a:t>Dashboard</a:t>
          </a:r>
        </a:p>
      </dgm:t>
    </dgm:pt>
    <dgm:pt modelId="{A4941DFC-B6CA-1649-B779-DEA5B9E40A5D}" type="parTrans" cxnId="{D69E2591-028B-0F49-9C91-8A23AC940B3D}">
      <dgm:prSet/>
      <dgm:spPr/>
      <dgm:t>
        <a:bodyPr/>
        <a:lstStyle/>
        <a:p>
          <a:endParaRPr lang="fr-FR"/>
        </a:p>
      </dgm:t>
    </dgm:pt>
    <dgm:pt modelId="{CA514A1A-B0FC-9F42-A3B0-2E538BE393C0}" type="sibTrans" cxnId="{D69E2591-028B-0F49-9C91-8A23AC940B3D}">
      <dgm:prSet/>
      <dgm:spPr/>
      <dgm:t>
        <a:bodyPr/>
        <a:lstStyle/>
        <a:p>
          <a:endParaRPr lang="fr-FR"/>
        </a:p>
      </dgm:t>
    </dgm:pt>
    <dgm:pt modelId="{2BC9B3BB-5B40-7C4E-AFE9-20D2B5AEDAC9}">
      <dgm:prSet phldrT="[Texte]"/>
      <dgm:spPr/>
      <dgm:t>
        <a:bodyPr/>
        <a:lstStyle/>
        <a:p>
          <a:r>
            <a:rPr lang="fr-FR" dirty="0"/>
            <a:t>List</a:t>
          </a:r>
        </a:p>
      </dgm:t>
    </dgm:pt>
    <dgm:pt modelId="{B6B178D9-C9D1-414C-976E-F1495592BE77}" type="parTrans" cxnId="{ACE36D30-38F7-3A4E-B499-7AB565465460}">
      <dgm:prSet/>
      <dgm:spPr/>
      <dgm:t>
        <a:bodyPr/>
        <a:lstStyle/>
        <a:p>
          <a:endParaRPr lang="fr-FR"/>
        </a:p>
      </dgm:t>
    </dgm:pt>
    <dgm:pt modelId="{9A7EEE32-4B0A-714B-857F-A61C1C624A13}" type="sibTrans" cxnId="{ACE36D30-38F7-3A4E-B499-7AB565465460}">
      <dgm:prSet/>
      <dgm:spPr/>
      <dgm:t>
        <a:bodyPr/>
        <a:lstStyle/>
        <a:p>
          <a:endParaRPr lang="fr-FR"/>
        </a:p>
      </dgm:t>
    </dgm:pt>
    <dgm:pt modelId="{E050F081-F591-9049-9F7A-85237C5F6BEF}">
      <dgm:prSet phldrT="[Texte]"/>
      <dgm:spPr/>
      <dgm:t>
        <a:bodyPr/>
        <a:lstStyle/>
        <a:p>
          <a:r>
            <a:rPr lang="fr-FR" dirty="0" err="1"/>
            <a:t>Form</a:t>
          </a:r>
          <a:endParaRPr lang="fr-FR" dirty="0"/>
        </a:p>
      </dgm:t>
    </dgm:pt>
    <dgm:pt modelId="{CC8893D3-83D7-D742-BC57-ECD989F010E7}" type="parTrans" cxnId="{C4FBA21D-94F8-9B47-A782-6E7AD9C445B8}">
      <dgm:prSet/>
      <dgm:spPr/>
      <dgm:t>
        <a:bodyPr/>
        <a:lstStyle/>
        <a:p>
          <a:endParaRPr lang="fr-FR"/>
        </a:p>
      </dgm:t>
    </dgm:pt>
    <dgm:pt modelId="{85A107E7-DDA6-BA4B-8B6B-886626E8212F}" type="sibTrans" cxnId="{C4FBA21D-94F8-9B47-A782-6E7AD9C445B8}">
      <dgm:prSet/>
      <dgm:spPr/>
      <dgm:t>
        <a:bodyPr/>
        <a:lstStyle/>
        <a:p>
          <a:endParaRPr lang="fr-FR"/>
        </a:p>
      </dgm:t>
    </dgm:pt>
    <dgm:pt modelId="{790D07AB-CB69-2041-9BC5-780DCFA05B90}">
      <dgm:prSet phldrT="[Texte]"/>
      <dgm:spPr/>
      <dgm:t>
        <a:bodyPr/>
        <a:lstStyle/>
        <a:p>
          <a:r>
            <a:rPr lang="fr-FR" dirty="0"/>
            <a:t>Menu</a:t>
          </a:r>
        </a:p>
      </dgm:t>
    </dgm:pt>
    <dgm:pt modelId="{C5811294-3A26-9C4D-B104-41A472768F42}" type="parTrans" cxnId="{75D8C652-A246-B744-9524-0CFC1010809B}">
      <dgm:prSet/>
      <dgm:spPr/>
      <dgm:t>
        <a:bodyPr/>
        <a:lstStyle/>
        <a:p>
          <a:endParaRPr lang="fr-FR"/>
        </a:p>
      </dgm:t>
    </dgm:pt>
    <dgm:pt modelId="{A1AE84EE-C601-2C49-A182-04FE2BA34C5B}" type="sibTrans" cxnId="{75D8C652-A246-B744-9524-0CFC1010809B}">
      <dgm:prSet/>
      <dgm:spPr/>
      <dgm:t>
        <a:bodyPr/>
        <a:lstStyle/>
        <a:p>
          <a:endParaRPr lang="fr-FR"/>
        </a:p>
      </dgm:t>
    </dgm:pt>
    <dgm:pt modelId="{9C3CCAF7-6A6F-2840-9D4E-3D85FBB3A9D1}">
      <dgm:prSet phldrT="[Texte]"/>
      <dgm:spPr/>
      <dgm:t>
        <a:bodyPr/>
        <a:lstStyle/>
        <a:p>
          <a:r>
            <a:rPr lang="fr-FR" dirty="0" err="1"/>
            <a:t>Form</a:t>
          </a:r>
          <a:endParaRPr lang="fr-FR" dirty="0"/>
        </a:p>
      </dgm:t>
    </dgm:pt>
    <dgm:pt modelId="{79031C8C-6BFD-2944-9041-B1C93956E64F}" type="parTrans" cxnId="{87598117-6F06-1E4F-A65E-C6C68072FE00}">
      <dgm:prSet/>
      <dgm:spPr/>
      <dgm:t>
        <a:bodyPr/>
        <a:lstStyle/>
        <a:p>
          <a:endParaRPr lang="fr-FR"/>
        </a:p>
      </dgm:t>
    </dgm:pt>
    <dgm:pt modelId="{DBF58BA2-58E9-314E-817C-82BDBC037093}" type="sibTrans" cxnId="{87598117-6F06-1E4F-A65E-C6C68072FE00}">
      <dgm:prSet/>
      <dgm:spPr/>
      <dgm:t>
        <a:bodyPr/>
        <a:lstStyle/>
        <a:p>
          <a:endParaRPr lang="fr-FR"/>
        </a:p>
      </dgm:t>
    </dgm:pt>
    <dgm:pt modelId="{4F3BA509-64CA-6C44-BDE5-0C8A9F8FFB3B}" type="pres">
      <dgm:prSet presAssocID="{F255E71F-4F5A-4F48-94BF-2675AD0AC47E}" presName="Name0" presStyleCnt="0">
        <dgm:presLayoutVars>
          <dgm:chMax val="3"/>
          <dgm:chPref val="1"/>
          <dgm:dir/>
          <dgm:animLvl val="lvl"/>
          <dgm:resizeHandles/>
        </dgm:presLayoutVars>
      </dgm:prSet>
      <dgm:spPr/>
    </dgm:pt>
    <dgm:pt modelId="{181C91FA-D613-D040-8C3F-A89A505C2AFE}" type="pres">
      <dgm:prSet presAssocID="{F255E71F-4F5A-4F48-94BF-2675AD0AC47E}" presName="outerBox" presStyleCnt="0"/>
      <dgm:spPr/>
    </dgm:pt>
    <dgm:pt modelId="{1639E030-2BF8-F742-8C12-938FAF553A99}" type="pres">
      <dgm:prSet presAssocID="{F255E71F-4F5A-4F48-94BF-2675AD0AC47E}" presName="outerBoxParent" presStyleLbl="node1" presStyleIdx="0" presStyleCnt="3"/>
      <dgm:spPr/>
    </dgm:pt>
    <dgm:pt modelId="{E83C9732-A2D6-2C44-BDDD-122237A3CDD6}" type="pres">
      <dgm:prSet presAssocID="{F255E71F-4F5A-4F48-94BF-2675AD0AC47E}" presName="outerBoxChildren" presStyleCnt="0"/>
      <dgm:spPr/>
    </dgm:pt>
    <dgm:pt modelId="{A7095D14-CA4E-214E-9658-D0D019CDC24F}" type="pres">
      <dgm:prSet presAssocID="{F255E71F-4F5A-4F48-94BF-2675AD0AC47E}" presName="middleBox" presStyleCnt="0"/>
      <dgm:spPr/>
    </dgm:pt>
    <dgm:pt modelId="{B2C969D7-2D89-BE44-9091-2FB322FD1A50}" type="pres">
      <dgm:prSet presAssocID="{F255E71F-4F5A-4F48-94BF-2675AD0AC47E}" presName="middleBoxParent" presStyleLbl="node1" presStyleIdx="1" presStyleCnt="3"/>
      <dgm:spPr/>
    </dgm:pt>
    <dgm:pt modelId="{6151FBBF-E004-C645-9108-44A8CE741B7F}" type="pres">
      <dgm:prSet presAssocID="{F255E71F-4F5A-4F48-94BF-2675AD0AC47E}" presName="middleBoxChildren" presStyleCnt="0"/>
      <dgm:spPr/>
    </dgm:pt>
    <dgm:pt modelId="{3545F21C-9AC7-934E-8764-AC80464934D9}" type="pres">
      <dgm:prSet presAssocID="{790D07AB-CB69-2041-9BC5-780DCFA05B90}" presName="mChild" presStyleLbl="fgAcc1" presStyleIdx="0" presStyleCnt="3">
        <dgm:presLayoutVars>
          <dgm:bulletEnabled val="1"/>
        </dgm:presLayoutVars>
      </dgm:prSet>
      <dgm:spPr/>
    </dgm:pt>
    <dgm:pt modelId="{2D5859E6-0DC5-2944-B28F-D7A9068A5749}" type="pres">
      <dgm:prSet presAssocID="{F255E71F-4F5A-4F48-94BF-2675AD0AC47E}" presName="centerBox" presStyleCnt="0"/>
      <dgm:spPr/>
    </dgm:pt>
    <dgm:pt modelId="{FB769F4F-BB7C-A04D-BB9D-3534515D73F5}" type="pres">
      <dgm:prSet presAssocID="{F255E71F-4F5A-4F48-94BF-2675AD0AC47E}" presName="centerBoxParent" presStyleLbl="node1" presStyleIdx="2" presStyleCnt="3"/>
      <dgm:spPr/>
    </dgm:pt>
    <dgm:pt modelId="{3308C18E-68AD-F145-A47E-E6B442E7B95D}" type="pres">
      <dgm:prSet presAssocID="{F255E71F-4F5A-4F48-94BF-2675AD0AC47E}" presName="centerBoxChildren" presStyleCnt="0"/>
      <dgm:spPr/>
    </dgm:pt>
    <dgm:pt modelId="{449267A7-58B7-BB4C-B325-21436A6E4E92}" type="pres">
      <dgm:prSet presAssocID="{E050F081-F591-9049-9F7A-85237C5F6BEF}" presName="cChild" presStyleLbl="fgAcc1" presStyleIdx="1" presStyleCnt="3">
        <dgm:presLayoutVars>
          <dgm:bulletEnabled val="1"/>
        </dgm:presLayoutVars>
      </dgm:prSet>
      <dgm:spPr/>
    </dgm:pt>
    <dgm:pt modelId="{D7AD96E7-FCF1-424B-99CE-D0274A57E4D7}" type="pres">
      <dgm:prSet presAssocID="{85A107E7-DDA6-BA4B-8B6B-886626E8212F}" presName="centerSibTrans" presStyleCnt="0"/>
      <dgm:spPr/>
    </dgm:pt>
    <dgm:pt modelId="{39451700-A2F0-8545-9B8B-B7DDC5443022}" type="pres">
      <dgm:prSet presAssocID="{9C3CCAF7-6A6F-2840-9D4E-3D85FBB3A9D1}" presName="cChild" presStyleLbl="fgAcc1" presStyleIdx="2" presStyleCnt="3">
        <dgm:presLayoutVars>
          <dgm:bulletEnabled val="1"/>
        </dgm:presLayoutVars>
      </dgm:prSet>
      <dgm:spPr/>
    </dgm:pt>
  </dgm:ptLst>
  <dgm:cxnLst>
    <dgm:cxn modelId="{160BE90B-3F26-BB4F-8A5C-A9A7158C57E8}" type="presOf" srcId="{E050F081-F591-9049-9F7A-85237C5F6BEF}" destId="{449267A7-58B7-BB4C-B325-21436A6E4E92}" srcOrd="0" destOrd="0" presId="urn:microsoft.com/office/officeart/2005/8/layout/target2"/>
    <dgm:cxn modelId="{87598117-6F06-1E4F-A65E-C6C68072FE00}" srcId="{2BC9B3BB-5B40-7C4E-AFE9-20D2B5AEDAC9}" destId="{9C3CCAF7-6A6F-2840-9D4E-3D85FBB3A9D1}" srcOrd="1" destOrd="0" parTransId="{79031C8C-6BFD-2944-9041-B1C93956E64F}" sibTransId="{DBF58BA2-58E9-314E-817C-82BDBC037093}"/>
    <dgm:cxn modelId="{C4FBA21D-94F8-9B47-A782-6E7AD9C445B8}" srcId="{2BC9B3BB-5B40-7C4E-AFE9-20D2B5AEDAC9}" destId="{E050F081-F591-9049-9F7A-85237C5F6BEF}" srcOrd="0" destOrd="0" parTransId="{CC8893D3-83D7-D742-BC57-ECD989F010E7}" sibTransId="{85A107E7-DDA6-BA4B-8B6B-886626E8212F}"/>
    <dgm:cxn modelId="{ACE36D30-38F7-3A4E-B499-7AB565465460}" srcId="{F255E71F-4F5A-4F48-94BF-2675AD0AC47E}" destId="{2BC9B3BB-5B40-7C4E-AFE9-20D2B5AEDAC9}" srcOrd="2" destOrd="0" parTransId="{B6B178D9-C9D1-414C-976E-F1495592BE77}" sibTransId="{9A7EEE32-4B0A-714B-857F-A61C1C624A13}"/>
    <dgm:cxn modelId="{75D8C652-A246-B744-9524-0CFC1010809B}" srcId="{561FDFA7-5735-CC4B-8CF5-770D1D7DEAE2}" destId="{790D07AB-CB69-2041-9BC5-780DCFA05B90}" srcOrd="0" destOrd="0" parTransId="{C5811294-3A26-9C4D-B104-41A472768F42}" sibTransId="{A1AE84EE-C601-2C49-A182-04FE2BA34C5B}"/>
    <dgm:cxn modelId="{90B3B461-7F85-8E4B-8EEA-0B1527C62436}" type="presOf" srcId="{B22B0B76-895C-C947-8B3B-5B37DDE80D78}" destId="{1639E030-2BF8-F742-8C12-938FAF553A99}" srcOrd="0" destOrd="0" presId="urn:microsoft.com/office/officeart/2005/8/layout/target2"/>
    <dgm:cxn modelId="{D8804C65-E297-6D4E-8234-7143699EB6E6}" type="presOf" srcId="{9C3CCAF7-6A6F-2840-9D4E-3D85FBB3A9D1}" destId="{39451700-A2F0-8545-9B8B-B7DDC5443022}" srcOrd="0" destOrd="0" presId="urn:microsoft.com/office/officeart/2005/8/layout/target2"/>
    <dgm:cxn modelId="{D69E2591-028B-0F49-9C91-8A23AC940B3D}" srcId="{F255E71F-4F5A-4F48-94BF-2675AD0AC47E}" destId="{561FDFA7-5735-CC4B-8CF5-770D1D7DEAE2}" srcOrd="1" destOrd="0" parTransId="{A4941DFC-B6CA-1649-B779-DEA5B9E40A5D}" sibTransId="{CA514A1A-B0FC-9F42-A3B0-2E538BE393C0}"/>
    <dgm:cxn modelId="{A2FE1498-B825-BE4B-ADD5-3F7111AB011B}" type="presOf" srcId="{2BC9B3BB-5B40-7C4E-AFE9-20D2B5AEDAC9}" destId="{FB769F4F-BB7C-A04D-BB9D-3534515D73F5}" srcOrd="0" destOrd="0" presId="urn:microsoft.com/office/officeart/2005/8/layout/target2"/>
    <dgm:cxn modelId="{BAC1FBAC-2835-3245-92B9-8B9431D69119}" srcId="{F255E71F-4F5A-4F48-94BF-2675AD0AC47E}" destId="{B22B0B76-895C-C947-8B3B-5B37DDE80D78}" srcOrd="0" destOrd="0" parTransId="{F30118FD-5E17-E547-83CD-D426DFDF92B4}" sibTransId="{76F15BA4-7F2B-2545-9638-DCF45D80A86B}"/>
    <dgm:cxn modelId="{F68AA2C7-24DA-8946-AF96-9E2BC8093759}" type="presOf" srcId="{790D07AB-CB69-2041-9BC5-780DCFA05B90}" destId="{3545F21C-9AC7-934E-8764-AC80464934D9}" srcOrd="0" destOrd="0" presId="urn:microsoft.com/office/officeart/2005/8/layout/target2"/>
    <dgm:cxn modelId="{025CBDD9-B3EA-7D4F-A3EE-3F7366033D48}" type="presOf" srcId="{561FDFA7-5735-CC4B-8CF5-770D1D7DEAE2}" destId="{B2C969D7-2D89-BE44-9091-2FB322FD1A50}" srcOrd="0" destOrd="0" presId="urn:microsoft.com/office/officeart/2005/8/layout/target2"/>
    <dgm:cxn modelId="{78A0BFE5-56E3-4546-A5A9-EE1254B9F1B0}" type="presOf" srcId="{F255E71F-4F5A-4F48-94BF-2675AD0AC47E}" destId="{4F3BA509-64CA-6C44-BDE5-0C8A9F8FFB3B}" srcOrd="0" destOrd="0" presId="urn:microsoft.com/office/officeart/2005/8/layout/target2"/>
    <dgm:cxn modelId="{60631D79-7D8A-424F-8253-972FC203490F}" type="presParOf" srcId="{4F3BA509-64CA-6C44-BDE5-0C8A9F8FFB3B}" destId="{181C91FA-D613-D040-8C3F-A89A505C2AFE}" srcOrd="0" destOrd="0" presId="urn:microsoft.com/office/officeart/2005/8/layout/target2"/>
    <dgm:cxn modelId="{C010A8AC-16F2-574A-9D1E-05DB5340A556}" type="presParOf" srcId="{181C91FA-D613-D040-8C3F-A89A505C2AFE}" destId="{1639E030-2BF8-F742-8C12-938FAF553A99}" srcOrd="0" destOrd="0" presId="urn:microsoft.com/office/officeart/2005/8/layout/target2"/>
    <dgm:cxn modelId="{554734F9-9378-2242-BF81-ED88F2F021BB}" type="presParOf" srcId="{181C91FA-D613-D040-8C3F-A89A505C2AFE}" destId="{E83C9732-A2D6-2C44-BDDD-122237A3CDD6}" srcOrd="1" destOrd="0" presId="urn:microsoft.com/office/officeart/2005/8/layout/target2"/>
    <dgm:cxn modelId="{90C1747F-5B82-C342-9D9E-D222635DF114}" type="presParOf" srcId="{4F3BA509-64CA-6C44-BDE5-0C8A9F8FFB3B}" destId="{A7095D14-CA4E-214E-9658-D0D019CDC24F}" srcOrd="1" destOrd="0" presId="urn:microsoft.com/office/officeart/2005/8/layout/target2"/>
    <dgm:cxn modelId="{CD24809E-A688-4B4D-A605-C03EA7DBDBDD}" type="presParOf" srcId="{A7095D14-CA4E-214E-9658-D0D019CDC24F}" destId="{B2C969D7-2D89-BE44-9091-2FB322FD1A50}" srcOrd="0" destOrd="0" presId="urn:microsoft.com/office/officeart/2005/8/layout/target2"/>
    <dgm:cxn modelId="{30C277DE-4D3B-4746-A04E-05138B05B982}" type="presParOf" srcId="{A7095D14-CA4E-214E-9658-D0D019CDC24F}" destId="{6151FBBF-E004-C645-9108-44A8CE741B7F}" srcOrd="1" destOrd="0" presId="urn:microsoft.com/office/officeart/2005/8/layout/target2"/>
    <dgm:cxn modelId="{5EEF7A2B-A6FD-FF4D-AE2E-5B1E4577B22A}" type="presParOf" srcId="{6151FBBF-E004-C645-9108-44A8CE741B7F}" destId="{3545F21C-9AC7-934E-8764-AC80464934D9}" srcOrd="0" destOrd="0" presId="urn:microsoft.com/office/officeart/2005/8/layout/target2"/>
    <dgm:cxn modelId="{D53E1F12-5BA1-5E41-82D8-50F2297032A4}" type="presParOf" srcId="{4F3BA509-64CA-6C44-BDE5-0C8A9F8FFB3B}" destId="{2D5859E6-0DC5-2944-B28F-D7A9068A5749}" srcOrd="2" destOrd="0" presId="urn:microsoft.com/office/officeart/2005/8/layout/target2"/>
    <dgm:cxn modelId="{1C9D5C11-C1FA-184A-B076-FC3CDBE42DE2}" type="presParOf" srcId="{2D5859E6-0DC5-2944-B28F-D7A9068A5749}" destId="{FB769F4F-BB7C-A04D-BB9D-3534515D73F5}" srcOrd="0" destOrd="0" presId="urn:microsoft.com/office/officeart/2005/8/layout/target2"/>
    <dgm:cxn modelId="{F9695465-18F7-2A47-A8B1-59A40E642110}" type="presParOf" srcId="{2D5859E6-0DC5-2944-B28F-D7A9068A5749}" destId="{3308C18E-68AD-F145-A47E-E6B442E7B95D}" srcOrd="1" destOrd="0" presId="urn:microsoft.com/office/officeart/2005/8/layout/target2"/>
    <dgm:cxn modelId="{2800618F-DC29-E04A-A0EE-E306B9225B8B}" type="presParOf" srcId="{3308C18E-68AD-F145-A47E-E6B442E7B95D}" destId="{449267A7-58B7-BB4C-B325-21436A6E4E92}" srcOrd="0" destOrd="0" presId="urn:microsoft.com/office/officeart/2005/8/layout/target2"/>
    <dgm:cxn modelId="{837A8D1B-B415-BB4E-B2EF-309F6C0BB4F1}" type="presParOf" srcId="{3308C18E-68AD-F145-A47E-E6B442E7B95D}" destId="{D7AD96E7-FCF1-424B-99CE-D0274A57E4D7}" srcOrd="1" destOrd="0" presId="urn:microsoft.com/office/officeart/2005/8/layout/target2"/>
    <dgm:cxn modelId="{068E3265-A8F7-7E49-A381-BACDDA1A4465}" type="presParOf" srcId="{3308C18E-68AD-F145-A47E-E6B442E7B95D}" destId="{39451700-A2F0-8545-9B8B-B7DDC5443022}"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55E71F-4F5A-4F48-94BF-2675AD0AC47E}" type="doc">
      <dgm:prSet loTypeId="urn:microsoft.com/office/officeart/2005/8/layout/target2" loCatId="" qsTypeId="urn:microsoft.com/office/officeart/2005/8/quickstyle/simple1" qsCatId="simple" csTypeId="urn:microsoft.com/office/officeart/2005/8/colors/accent2_4" csCatId="accent2" phldr="1"/>
      <dgm:spPr/>
      <dgm:t>
        <a:bodyPr/>
        <a:lstStyle/>
        <a:p>
          <a:endParaRPr lang="fr-FR"/>
        </a:p>
      </dgm:t>
    </dgm:pt>
    <dgm:pt modelId="{B22B0B76-895C-C947-8B3B-5B37DDE80D78}">
      <dgm:prSet phldrT="[Texte]"/>
      <dgm:spPr/>
      <dgm:t>
        <a:bodyPr/>
        <a:lstStyle/>
        <a:p>
          <a:r>
            <a:rPr lang="fr-FR" dirty="0"/>
            <a:t>Root</a:t>
          </a:r>
        </a:p>
      </dgm:t>
    </dgm:pt>
    <dgm:pt modelId="{F30118FD-5E17-E547-83CD-D426DFDF92B4}" type="parTrans" cxnId="{BAC1FBAC-2835-3245-92B9-8B9431D69119}">
      <dgm:prSet/>
      <dgm:spPr/>
      <dgm:t>
        <a:bodyPr/>
        <a:lstStyle/>
        <a:p>
          <a:endParaRPr lang="fr-FR"/>
        </a:p>
      </dgm:t>
    </dgm:pt>
    <dgm:pt modelId="{76F15BA4-7F2B-2545-9638-DCF45D80A86B}" type="sibTrans" cxnId="{BAC1FBAC-2835-3245-92B9-8B9431D69119}">
      <dgm:prSet/>
      <dgm:spPr/>
      <dgm:t>
        <a:bodyPr/>
        <a:lstStyle/>
        <a:p>
          <a:endParaRPr lang="fr-FR"/>
        </a:p>
      </dgm:t>
    </dgm:pt>
    <dgm:pt modelId="{561FDFA7-5735-CC4B-8CF5-770D1D7DEAE2}">
      <dgm:prSet phldrT="[Texte]"/>
      <dgm:spPr/>
      <dgm:t>
        <a:bodyPr/>
        <a:lstStyle/>
        <a:p>
          <a:r>
            <a:rPr lang="fr-FR" dirty="0"/>
            <a:t>Dashboard</a:t>
          </a:r>
        </a:p>
      </dgm:t>
    </dgm:pt>
    <dgm:pt modelId="{A4941DFC-B6CA-1649-B779-DEA5B9E40A5D}" type="parTrans" cxnId="{D69E2591-028B-0F49-9C91-8A23AC940B3D}">
      <dgm:prSet/>
      <dgm:spPr/>
      <dgm:t>
        <a:bodyPr/>
        <a:lstStyle/>
        <a:p>
          <a:endParaRPr lang="fr-FR"/>
        </a:p>
      </dgm:t>
    </dgm:pt>
    <dgm:pt modelId="{CA514A1A-B0FC-9F42-A3B0-2E538BE393C0}" type="sibTrans" cxnId="{D69E2591-028B-0F49-9C91-8A23AC940B3D}">
      <dgm:prSet/>
      <dgm:spPr/>
      <dgm:t>
        <a:bodyPr/>
        <a:lstStyle/>
        <a:p>
          <a:endParaRPr lang="fr-FR"/>
        </a:p>
      </dgm:t>
    </dgm:pt>
    <dgm:pt modelId="{2BC9B3BB-5B40-7C4E-AFE9-20D2B5AEDAC9}">
      <dgm:prSet phldrT="[Texte]"/>
      <dgm:spPr/>
      <dgm:t>
        <a:bodyPr/>
        <a:lstStyle/>
        <a:p>
          <a:r>
            <a:rPr lang="fr-FR" dirty="0"/>
            <a:t>List</a:t>
          </a:r>
        </a:p>
      </dgm:t>
    </dgm:pt>
    <dgm:pt modelId="{B6B178D9-C9D1-414C-976E-F1495592BE77}" type="parTrans" cxnId="{ACE36D30-38F7-3A4E-B499-7AB565465460}">
      <dgm:prSet/>
      <dgm:spPr/>
      <dgm:t>
        <a:bodyPr/>
        <a:lstStyle/>
        <a:p>
          <a:endParaRPr lang="fr-FR"/>
        </a:p>
      </dgm:t>
    </dgm:pt>
    <dgm:pt modelId="{9A7EEE32-4B0A-714B-857F-A61C1C624A13}" type="sibTrans" cxnId="{ACE36D30-38F7-3A4E-B499-7AB565465460}">
      <dgm:prSet/>
      <dgm:spPr/>
      <dgm:t>
        <a:bodyPr/>
        <a:lstStyle/>
        <a:p>
          <a:endParaRPr lang="fr-FR"/>
        </a:p>
      </dgm:t>
    </dgm:pt>
    <dgm:pt modelId="{E050F081-F591-9049-9F7A-85237C5F6BEF}">
      <dgm:prSet phldrT="[Texte]"/>
      <dgm:spPr/>
      <dgm:t>
        <a:bodyPr/>
        <a:lstStyle/>
        <a:p>
          <a:r>
            <a:rPr lang="fr-FR" dirty="0" err="1"/>
            <a:t>Form</a:t>
          </a:r>
          <a:endParaRPr lang="fr-FR" dirty="0"/>
        </a:p>
      </dgm:t>
    </dgm:pt>
    <dgm:pt modelId="{CC8893D3-83D7-D742-BC57-ECD989F010E7}" type="parTrans" cxnId="{C4FBA21D-94F8-9B47-A782-6E7AD9C445B8}">
      <dgm:prSet/>
      <dgm:spPr/>
      <dgm:t>
        <a:bodyPr/>
        <a:lstStyle/>
        <a:p>
          <a:endParaRPr lang="fr-FR"/>
        </a:p>
      </dgm:t>
    </dgm:pt>
    <dgm:pt modelId="{85A107E7-DDA6-BA4B-8B6B-886626E8212F}" type="sibTrans" cxnId="{C4FBA21D-94F8-9B47-A782-6E7AD9C445B8}">
      <dgm:prSet/>
      <dgm:spPr/>
      <dgm:t>
        <a:bodyPr/>
        <a:lstStyle/>
        <a:p>
          <a:endParaRPr lang="fr-FR"/>
        </a:p>
      </dgm:t>
    </dgm:pt>
    <dgm:pt modelId="{790D07AB-CB69-2041-9BC5-780DCFA05B90}">
      <dgm:prSet phldrT="[Texte]"/>
      <dgm:spPr/>
      <dgm:t>
        <a:bodyPr/>
        <a:lstStyle/>
        <a:p>
          <a:r>
            <a:rPr lang="fr-FR" dirty="0"/>
            <a:t>Menu</a:t>
          </a:r>
        </a:p>
      </dgm:t>
    </dgm:pt>
    <dgm:pt modelId="{C5811294-3A26-9C4D-B104-41A472768F42}" type="parTrans" cxnId="{75D8C652-A246-B744-9524-0CFC1010809B}">
      <dgm:prSet/>
      <dgm:spPr/>
      <dgm:t>
        <a:bodyPr/>
        <a:lstStyle/>
        <a:p>
          <a:endParaRPr lang="fr-FR"/>
        </a:p>
      </dgm:t>
    </dgm:pt>
    <dgm:pt modelId="{A1AE84EE-C601-2C49-A182-04FE2BA34C5B}" type="sibTrans" cxnId="{75D8C652-A246-B744-9524-0CFC1010809B}">
      <dgm:prSet/>
      <dgm:spPr/>
      <dgm:t>
        <a:bodyPr/>
        <a:lstStyle/>
        <a:p>
          <a:endParaRPr lang="fr-FR"/>
        </a:p>
      </dgm:t>
    </dgm:pt>
    <dgm:pt modelId="{9C3CCAF7-6A6F-2840-9D4E-3D85FBB3A9D1}">
      <dgm:prSet phldrT="[Texte]"/>
      <dgm:spPr/>
      <dgm:t>
        <a:bodyPr/>
        <a:lstStyle/>
        <a:p>
          <a:r>
            <a:rPr lang="fr-FR" dirty="0" err="1"/>
            <a:t>Form</a:t>
          </a:r>
          <a:endParaRPr lang="fr-FR" dirty="0"/>
        </a:p>
      </dgm:t>
    </dgm:pt>
    <dgm:pt modelId="{79031C8C-6BFD-2944-9041-B1C93956E64F}" type="parTrans" cxnId="{87598117-6F06-1E4F-A65E-C6C68072FE00}">
      <dgm:prSet/>
      <dgm:spPr/>
      <dgm:t>
        <a:bodyPr/>
        <a:lstStyle/>
        <a:p>
          <a:endParaRPr lang="fr-FR"/>
        </a:p>
      </dgm:t>
    </dgm:pt>
    <dgm:pt modelId="{DBF58BA2-58E9-314E-817C-82BDBC037093}" type="sibTrans" cxnId="{87598117-6F06-1E4F-A65E-C6C68072FE00}">
      <dgm:prSet/>
      <dgm:spPr/>
      <dgm:t>
        <a:bodyPr/>
        <a:lstStyle/>
        <a:p>
          <a:endParaRPr lang="fr-FR"/>
        </a:p>
      </dgm:t>
    </dgm:pt>
    <dgm:pt modelId="{4F3BA509-64CA-6C44-BDE5-0C8A9F8FFB3B}" type="pres">
      <dgm:prSet presAssocID="{F255E71F-4F5A-4F48-94BF-2675AD0AC47E}" presName="Name0" presStyleCnt="0">
        <dgm:presLayoutVars>
          <dgm:chMax val="3"/>
          <dgm:chPref val="1"/>
          <dgm:dir/>
          <dgm:animLvl val="lvl"/>
          <dgm:resizeHandles/>
        </dgm:presLayoutVars>
      </dgm:prSet>
      <dgm:spPr/>
    </dgm:pt>
    <dgm:pt modelId="{181C91FA-D613-D040-8C3F-A89A505C2AFE}" type="pres">
      <dgm:prSet presAssocID="{F255E71F-4F5A-4F48-94BF-2675AD0AC47E}" presName="outerBox" presStyleCnt="0"/>
      <dgm:spPr/>
    </dgm:pt>
    <dgm:pt modelId="{1639E030-2BF8-F742-8C12-938FAF553A99}" type="pres">
      <dgm:prSet presAssocID="{F255E71F-4F5A-4F48-94BF-2675AD0AC47E}" presName="outerBoxParent" presStyleLbl="node1" presStyleIdx="0" presStyleCnt="3"/>
      <dgm:spPr/>
    </dgm:pt>
    <dgm:pt modelId="{E83C9732-A2D6-2C44-BDDD-122237A3CDD6}" type="pres">
      <dgm:prSet presAssocID="{F255E71F-4F5A-4F48-94BF-2675AD0AC47E}" presName="outerBoxChildren" presStyleCnt="0"/>
      <dgm:spPr/>
    </dgm:pt>
    <dgm:pt modelId="{A7095D14-CA4E-214E-9658-D0D019CDC24F}" type="pres">
      <dgm:prSet presAssocID="{F255E71F-4F5A-4F48-94BF-2675AD0AC47E}" presName="middleBox" presStyleCnt="0"/>
      <dgm:spPr/>
    </dgm:pt>
    <dgm:pt modelId="{B2C969D7-2D89-BE44-9091-2FB322FD1A50}" type="pres">
      <dgm:prSet presAssocID="{F255E71F-4F5A-4F48-94BF-2675AD0AC47E}" presName="middleBoxParent" presStyleLbl="node1" presStyleIdx="1" presStyleCnt="3"/>
      <dgm:spPr/>
    </dgm:pt>
    <dgm:pt modelId="{6151FBBF-E004-C645-9108-44A8CE741B7F}" type="pres">
      <dgm:prSet presAssocID="{F255E71F-4F5A-4F48-94BF-2675AD0AC47E}" presName="middleBoxChildren" presStyleCnt="0"/>
      <dgm:spPr/>
    </dgm:pt>
    <dgm:pt modelId="{3545F21C-9AC7-934E-8764-AC80464934D9}" type="pres">
      <dgm:prSet presAssocID="{790D07AB-CB69-2041-9BC5-780DCFA05B90}" presName="mChild" presStyleLbl="fgAcc1" presStyleIdx="0" presStyleCnt="3">
        <dgm:presLayoutVars>
          <dgm:bulletEnabled val="1"/>
        </dgm:presLayoutVars>
      </dgm:prSet>
      <dgm:spPr/>
    </dgm:pt>
    <dgm:pt modelId="{2D5859E6-0DC5-2944-B28F-D7A9068A5749}" type="pres">
      <dgm:prSet presAssocID="{F255E71F-4F5A-4F48-94BF-2675AD0AC47E}" presName="centerBox" presStyleCnt="0"/>
      <dgm:spPr/>
    </dgm:pt>
    <dgm:pt modelId="{FB769F4F-BB7C-A04D-BB9D-3534515D73F5}" type="pres">
      <dgm:prSet presAssocID="{F255E71F-4F5A-4F48-94BF-2675AD0AC47E}" presName="centerBoxParent" presStyleLbl="node1" presStyleIdx="2" presStyleCnt="3"/>
      <dgm:spPr/>
    </dgm:pt>
    <dgm:pt modelId="{3308C18E-68AD-F145-A47E-E6B442E7B95D}" type="pres">
      <dgm:prSet presAssocID="{F255E71F-4F5A-4F48-94BF-2675AD0AC47E}" presName="centerBoxChildren" presStyleCnt="0"/>
      <dgm:spPr/>
    </dgm:pt>
    <dgm:pt modelId="{449267A7-58B7-BB4C-B325-21436A6E4E92}" type="pres">
      <dgm:prSet presAssocID="{E050F081-F591-9049-9F7A-85237C5F6BEF}" presName="cChild" presStyleLbl="fgAcc1" presStyleIdx="1" presStyleCnt="3">
        <dgm:presLayoutVars>
          <dgm:bulletEnabled val="1"/>
        </dgm:presLayoutVars>
      </dgm:prSet>
      <dgm:spPr/>
    </dgm:pt>
    <dgm:pt modelId="{D7AD96E7-FCF1-424B-99CE-D0274A57E4D7}" type="pres">
      <dgm:prSet presAssocID="{85A107E7-DDA6-BA4B-8B6B-886626E8212F}" presName="centerSibTrans" presStyleCnt="0"/>
      <dgm:spPr/>
    </dgm:pt>
    <dgm:pt modelId="{39451700-A2F0-8545-9B8B-B7DDC5443022}" type="pres">
      <dgm:prSet presAssocID="{9C3CCAF7-6A6F-2840-9D4E-3D85FBB3A9D1}" presName="cChild" presStyleLbl="fgAcc1" presStyleIdx="2" presStyleCnt="3">
        <dgm:presLayoutVars>
          <dgm:bulletEnabled val="1"/>
        </dgm:presLayoutVars>
      </dgm:prSet>
      <dgm:spPr/>
    </dgm:pt>
  </dgm:ptLst>
  <dgm:cxnLst>
    <dgm:cxn modelId="{160BE90B-3F26-BB4F-8A5C-A9A7158C57E8}" type="presOf" srcId="{E050F081-F591-9049-9F7A-85237C5F6BEF}" destId="{449267A7-58B7-BB4C-B325-21436A6E4E92}" srcOrd="0" destOrd="0" presId="urn:microsoft.com/office/officeart/2005/8/layout/target2"/>
    <dgm:cxn modelId="{87598117-6F06-1E4F-A65E-C6C68072FE00}" srcId="{2BC9B3BB-5B40-7C4E-AFE9-20D2B5AEDAC9}" destId="{9C3CCAF7-6A6F-2840-9D4E-3D85FBB3A9D1}" srcOrd="1" destOrd="0" parTransId="{79031C8C-6BFD-2944-9041-B1C93956E64F}" sibTransId="{DBF58BA2-58E9-314E-817C-82BDBC037093}"/>
    <dgm:cxn modelId="{C4FBA21D-94F8-9B47-A782-6E7AD9C445B8}" srcId="{2BC9B3BB-5B40-7C4E-AFE9-20D2B5AEDAC9}" destId="{E050F081-F591-9049-9F7A-85237C5F6BEF}" srcOrd="0" destOrd="0" parTransId="{CC8893D3-83D7-D742-BC57-ECD989F010E7}" sibTransId="{85A107E7-DDA6-BA4B-8B6B-886626E8212F}"/>
    <dgm:cxn modelId="{ACE36D30-38F7-3A4E-B499-7AB565465460}" srcId="{F255E71F-4F5A-4F48-94BF-2675AD0AC47E}" destId="{2BC9B3BB-5B40-7C4E-AFE9-20D2B5AEDAC9}" srcOrd="2" destOrd="0" parTransId="{B6B178D9-C9D1-414C-976E-F1495592BE77}" sibTransId="{9A7EEE32-4B0A-714B-857F-A61C1C624A13}"/>
    <dgm:cxn modelId="{75D8C652-A246-B744-9524-0CFC1010809B}" srcId="{561FDFA7-5735-CC4B-8CF5-770D1D7DEAE2}" destId="{790D07AB-CB69-2041-9BC5-780DCFA05B90}" srcOrd="0" destOrd="0" parTransId="{C5811294-3A26-9C4D-B104-41A472768F42}" sibTransId="{A1AE84EE-C601-2C49-A182-04FE2BA34C5B}"/>
    <dgm:cxn modelId="{90B3B461-7F85-8E4B-8EEA-0B1527C62436}" type="presOf" srcId="{B22B0B76-895C-C947-8B3B-5B37DDE80D78}" destId="{1639E030-2BF8-F742-8C12-938FAF553A99}" srcOrd="0" destOrd="0" presId="urn:microsoft.com/office/officeart/2005/8/layout/target2"/>
    <dgm:cxn modelId="{D8804C65-E297-6D4E-8234-7143699EB6E6}" type="presOf" srcId="{9C3CCAF7-6A6F-2840-9D4E-3D85FBB3A9D1}" destId="{39451700-A2F0-8545-9B8B-B7DDC5443022}" srcOrd="0" destOrd="0" presId="urn:microsoft.com/office/officeart/2005/8/layout/target2"/>
    <dgm:cxn modelId="{D69E2591-028B-0F49-9C91-8A23AC940B3D}" srcId="{F255E71F-4F5A-4F48-94BF-2675AD0AC47E}" destId="{561FDFA7-5735-CC4B-8CF5-770D1D7DEAE2}" srcOrd="1" destOrd="0" parTransId="{A4941DFC-B6CA-1649-B779-DEA5B9E40A5D}" sibTransId="{CA514A1A-B0FC-9F42-A3B0-2E538BE393C0}"/>
    <dgm:cxn modelId="{A2FE1498-B825-BE4B-ADD5-3F7111AB011B}" type="presOf" srcId="{2BC9B3BB-5B40-7C4E-AFE9-20D2B5AEDAC9}" destId="{FB769F4F-BB7C-A04D-BB9D-3534515D73F5}" srcOrd="0" destOrd="0" presId="urn:microsoft.com/office/officeart/2005/8/layout/target2"/>
    <dgm:cxn modelId="{BAC1FBAC-2835-3245-92B9-8B9431D69119}" srcId="{F255E71F-4F5A-4F48-94BF-2675AD0AC47E}" destId="{B22B0B76-895C-C947-8B3B-5B37DDE80D78}" srcOrd="0" destOrd="0" parTransId="{F30118FD-5E17-E547-83CD-D426DFDF92B4}" sibTransId="{76F15BA4-7F2B-2545-9638-DCF45D80A86B}"/>
    <dgm:cxn modelId="{F68AA2C7-24DA-8946-AF96-9E2BC8093759}" type="presOf" srcId="{790D07AB-CB69-2041-9BC5-780DCFA05B90}" destId="{3545F21C-9AC7-934E-8764-AC80464934D9}" srcOrd="0" destOrd="0" presId="urn:microsoft.com/office/officeart/2005/8/layout/target2"/>
    <dgm:cxn modelId="{025CBDD9-B3EA-7D4F-A3EE-3F7366033D48}" type="presOf" srcId="{561FDFA7-5735-CC4B-8CF5-770D1D7DEAE2}" destId="{B2C969D7-2D89-BE44-9091-2FB322FD1A50}" srcOrd="0" destOrd="0" presId="urn:microsoft.com/office/officeart/2005/8/layout/target2"/>
    <dgm:cxn modelId="{78A0BFE5-56E3-4546-A5A9-EE1254B9F1B0}" type="presOf" srcId="{F255E71F-4F5A-4F48-94BF-2675AD0AC47E}" destId="{4F3BA509-64CA-6C44-BDE5-0C8A9F8FFB3B}" srcOrd="0" destOrd="0" presId="urn:microsoft.com/office/officeart/2005/8/layout/target2"/>
    <dgm:cxn modelId="{60631D79-7D8A-424F-8253-972FC203490F}" type="presParOf" srcId="{4F3BA509-64CA-6C44-BDE5-0C8A9F8FFB3B}" destId="{181C91FA-D613-D040-8C3F-A89A505C2AFE}" srcOrd="0" destOrd="0" presId="urn:microsoft.com/office/officeart/2005/8/layout/target2"/>
    <dgm:cxn modelId="{C010A8AC-16F2-574A-9D1E-05DB5340A556}" type="presParOf" srcId="{181C91FA-D613-D040-8C3F-A89A505C2AFE}" destId="{1639E030-2BF8-F742-8C12-938FAF553A99}" srcOrd="0" destOrd="0" presId="urn:microsoft.com/office/officeart/2005/8/layout/target2"/>
    <dgm:cxn modelId="{554734F9-9378-2242-BF81-ED88F2F021BB}" type="presParOf" srcId="{181C91FA-D613-D040-8C3F-A89A505C2AFE}" destId="{E83C9732-A2D6-2C44-BDDD-122237A3CDD6}" srcOrd="1" destOrd="0" presId="urn:microsoft.com/office/officeart/2005/8/layout/target2"/>
    <dgm:cxn modelId="{90C1747F-5B82-C342-9D9E-D222635DF114}" type="presParOf" srcId="{4F3BA509-64CA-6C44-BDE5-0C8A9F8FFB3B}" destId="{A7095D14-CA4E-214E-9658-D0D019CDC24F}" srcOrd="1" destOrd="0" presId="urn:microsoft.com/office/officeart/2005/8/layout/target2"/>
    <dgm:cxn modelId="{CD24809E-A688-4B4D-A605-C03EA7DBDBDD}" type="presParOf" srcId="{A7095D14-CA4E-214E-9658-D0D019CDC24F}" destId="{B2C969D7-2D89-BE44-9091-2FB322FD1A50}" srcOrd="0" destOrd="0" presId="urn:microsoft.com/office/officeart/2005/8/layout/target2"/>
    <dgm:cxn modelId="{30C277DE-4D3B-4746-A04E-05138B05B982}" type="presParOf" srcId="{A7095D14-CA4E-214E-9658-D0D019CDC24F}" destId="{6151FBBF-E004-C645-9108-44A8CE741B7F}" srcOrd="1" destOrd="0" presId="urn:microsoft.com/office/officeart/2005/8/layout/target2"/>
    <dgm:cxn modelId="{5EEF7A2B-A6FD-FF4D-AE2E-5B1E4577B22A}" type="presParOf" srcId="{6151FBBF-E004-C645-9108-44A8CE741B7F}" destId="{3545F21C-9AC7-934E-8764-AC80464934D9}" srcOrd="0" destOrd="0" presId="urn:microsoft.com/office/officeart/2005/8/layout/target2"/>
    <dgm:cxn modelId="{D53E1F12-5BA1-5E41-82D8-50F2297032A4}" type="presParOf" srcId="{4F3BA509-64CA-6C44-BDE5-0C8A9F8FFB3B}" destId="{2D5859E6-0DC5-2944-B28F-D7A9068A5749}" srcOrd="2" destOrd="0" presId="urn:microsoft.com/office/officeart/2005/8/layout/target2"/>
    <dgm:cxn modelId="{1C9D5C11-C1FA-184A-B076-FC3CDBE42DE2}" type="presParOf" srcId="{2D5859E6-0DC5-2944-B28F-D7A9068A5749}" destId="{FB769F4F-BB7C-A04D-BB9D-3534515D73F5}" srcOrd="0" destOrd="0" presId="urn:microsoft.com/office/officeart/2005/8/layout/target2"/>
    <dgm:cxn modelId="{F9695465-18F7-2A47-A8B1-59A40E642110}" type="presParOf" srcId="{2D5859E6-0DC5-2944-B28F-D7A9068A5749}" destId="{3308C18E-68AD-F145-A47E-E6B442E7B95D}" srcOrd="1" destOrd="0" presId="urn:microsoft.com/office/officeart/2005/8/layout/target2"/>
    <dgm:cxn modelId="{2800618F-DC29-E04A-A0EE-E306B9225B8B}" type="presParOf" srcId="{3308C18E-68AD-F145-A47E-E6B442E7B95D}" destId="{449267A7-58B7-BB4C-B325-21436A6E4E92}" srcOrd="0" destOrd="0" presId="urn:microsoft.com/office/officeart/2005/8/layout/target2"/>
    <dgm:cxn modelId="{837A8D1B-B415-BB4E-B2EF-309F6C0BB4F1}" type="presParOf" srcId="{3308C18E-68AD-F145-A47E-E6B442E7B95D}" destId="{D7AD96E7-FCF1-424B-99CE-D0274A57E4D7}" srcOrd="1" destOrd="0" presId="urn:microsoft.com/office/officeart/2005/8/layout/target2"/>
    <dgm:cxn modelId="{068E3265-A8F7-7E49-A381-BACDDA1A4465}" type="presParOf" srcId="{3308C18E-68AD-F145-A47E-E6B442E7B95D}" destId="{39451700-A2F0-8545-9B8B-B7DDC5443022}"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55E71F-4F5A-4F48-94BF-2675AD0AC47E}" type="doc">
      <dgm:prSet loTypeId="urn:microsoft.com/office/officeart/2005/8/layout/target2" loCatId="" qsTypeId="urn:microsoft.com/office/officeart/2005/8/quickstyle/simple1" qsCatId="simple" csTypeId="urn:microsoft.com/office/officeart/2005/8/colors/accent2_4" csCatId="accent2" phldr="1"/>
      <dgm:spPr/>
      <dgm:t>
        <a:bodyPr/>
        <a:lstStyle/>
        <a:p>
          <a:endParaRPr lang="fr-FR"/>
        </a:p>
      </dgm:t>
    </dgm:pt>
    <dgm:pt modelId="{B22B0B76-895C-C947-8B3B-5B37DDE80D78}">
      <dgm:prSet phldrT="[Texte]"/>
      <dgm:spPr/>
      <dgm:t>
        <a:bodyPr/>
        <a:lstStyle/>
        <a:p>
          <a:r>
            <a:rPr lang="fr-FR" dirty="0"/>
            <a:t>Root</a:t>
          </a:r>
        </a:p>
      </dgm:t>
    </dgm:pt>
    <dgm:pt modelId="{F30118FD-5E17-E547-83CD-D426DFDF92B4}" type="parTrans" cxnId="{BAC1FBAC-2835-3245-92B9-8B9431D69119}">
      <dgm:prSet/>
      <dgm:spPr/>
      <dgm:t>
        <a:bodyPr/>
        <a:lstStyle/>
        <a:p>
          <a:endParaRPr lang="fr-FR"/>
        </a:p>
      </dgm:t>
    </dgm:pt>
    <dgm:pt modelId="{76F15BA4-7F2B-2545-9638-DCF45D80A86B}" type="sibTrans" cxnId="{BAC1FBAC-2835-3245-92B9-8B9431D69119}">
      <dgm:prSet/>
      <dgm:spPr/>
      <dgm:t>
        <a:bodyPr/>
        <a:lstStyle/>
        <a:p>
          <a:endParaRPr lang="fr-FR"/>
        </a:p>
      </dgm:t>
    </dgm:pt>
    <dgm:pt modelId="{561FDFA7-5735-CC4B-8CF5-770D1D7DEAE2}">
      <dgm:prSet phldrT="[Texte]"/>
      <dgm:spPr/>
      <dgm:t>
        <a:bodyPr/>
        <a:lstStyle/>
        <a:p>
          <a:r>
            <a:rPr lang="fr-FR" dirty="0"/>
            <a:t>Dashboard</a:t>
          </a:r>
        </a:p>
      </dgm:t>
    </dgm:pt>
    <dgm:pt modelId="{A4941DFC-B6CA-1649-B779-DEA5B9E40A5D}" type="parTrans" cxnId="{D69E2591-028B-0F49-9C91-8A23AC940B3D}">
      <dgm:prSet/>
      <dgm:spPr/>
      <dgm:t>
        <a:bodyPr/>
        <a:lstStyle/>
        <a:p>
          <a:endParaRPr lang="fr-FR"/>
        </a:p>
      </dgm:t>
    </dgm:pt>
    <dgm:pt modelId="{CA514A1A-B0FC-9F42-A3B0-2E538BE393C0}" type="sibTrans" cxnId="{D69E2591-028B-0F49-9C91-8A23AC940B3D}">
      <dgm:prSet/>
      <dgm:spPr/>
      <dgm:t>
        <a:bodyPr/>
        <a:lstStyle/>
        <a:p>
          <a:endParaRPr lang="fr-FR"/>
        </a:p>
      </dgm:t>
    </dgm:pt>
    <dgm:pt modelId="{2BC9B3BB-5B40-7C4E-AFE9-20D2B5AEDAC9}">
      <dgm:prSet phldrT="[Texte]"/>
      <dgm:spPr/>
      <dgm:t>
        <a:bodyPr/>
        <a:lstStyle/>
        <a:p>
          <a:r>
            <a:rPr lang="fr-FR" dirty="0"/>
            <a:t>List</a:t>
          </a:r>
        </a:p>
      </dgm:t>
    </dgm:pt>
    <dgm:pt modelId="{B6B178D9-C9D1-414C-976E-F1495592BE77}" type="parTrans" cxnId="{ACE36D30-38F7-3A4E-B499-7AB565465460}">
      <dgm:prSet/>
      <dgm:spPr/>
      <dgm:t>
        <a:bodyPr/>
        <a:lstStyle/>
        <a:p>
          <a:endParaRPr lang="fr-FR"/>
        </a:p>
      </dgm:t>
    </dgm:pt>
    <dgm:pt modelId="{9A7EEE32-4B0A-714B-857F-A61C1C624A13}" type="sibTrans" cxnId="{ACE36D30-38F7-3A4E-B499-7AB565465460}">
      <dgm:prSet/>
      <dgm:spPr/>
      <dgm:t>
        <a:bodyPr/>
        <a:lstStyle/>
        <a:p>
          <a:endParaRPr lang="fr-FR"/>
        </a:p>
      </dgm:t>
    </dgm:pt>
    <dgm:pt modelId="{E050F081-F591-9049-9F7A-85237C5F6BEF}">
      <dgm:prSet phldrT="[Texte]"/>
      <dgm:spPr/>
      <dgm:t>
        <a:bodyPr/>
        <a:lstStyle/>
        <a:p>
          <a:r>
            <a:rPr lang="fr-FR" dirty="0" err="1"/>
            <a:t>Form</a:t>
          </a:r>
          <a:endParaRPr lang="fr-FR" dirty="0"/>
        </a:p>
      </dgm:t>
    </dgm:pt>
    <dgm:pt modelId="{CC8893D3-83D7-D742-BC57-ECD989F010E7}" type="parTrans" cxnId="{C4FBA21D-94F8-9B47-A782-6E7AD9C445B8}">
      <dgm:prSet/>
      <dgm:spPr/>
      <dgm:t>
        <a:bodyPr/>
        <a:lstStyle/>
        <a:p>
          <a:endParaRPr lang="fr-FR"/>
        </a:p>
      </dgm:t>
    </dgm:pt>
    <dgm:pt modelId="{85A107E7-DDA6-BA4B-8B6B-886626E8212F}" type="sibTrans" cxnId="{C4FBA21D-94F8-9B47-A782-6E7AD9C445B8}">
      <dgm:prSet/>
      <dgm:spPr/>
      <dgm:t>
        <a:bodyPr/>
        <a:lstStyle/>
        <a:p>
          <a:endParaRPr lang="fr-FR"/>
        </a:p>
      </dgm:t>
    </dgm:pt>
    <dgm:pt modelId="{790D07AB-CB69-2041-9BC5-780DCFA05B90}">
      <dgm:prSet phldrT="[Texte]"/>
      <dgm:spPr/>
      <dgm:t>
        <a:bodyPr/>
        <a:lstStyle/>
        <a:p>
          <a:r>
            <a:rPr lang="fr-FR" dirty="0"/>
            <a:t>Menu</a:t>
          </a:r>
        </a:p>
      </dgm:t>
    </dgm:pt>
    <dgm:pt modelId="{C5811294-3A26-9C4D-B104-41A472768F42}" type="parTrans" cxnId="{75D8C652-A246-B744-9524-0CFC1010809B}">
      <dgm:prSet/>
      <dgm:spPr/>
      <dgm:t>
        <a:bodyPr/>
        <a:lstStyle/>
        <a:p>
          <a:endParaRPr lang="fr-FR"/>
        </a:p>
      </dgm:t>
    </dgm:pt>
    <dgm:pt modelId="{A1AE84EE-C601-2C49-A182-04FE2BA34C5B}" type="sibTrans" cxnId="{75D8C652-A246-B744-9524-0CFC1010809B}">
      <dgm:prSet/>
      <dgm:spPr/>
      <dgm:t>
        <a:bodyPr/>
        <a:lstStyle/>
        <a:p>
          <a:endParaRPr lang="fr-FR"/>
        </a:p>
      </dgm:t>
    </dgm:pt>
    <dgm:pt modelId="{9C3CCAF7-6A6F-2840-9D4E-3D85FBB3A9D1}">
      <dgm:prSet phldrT="[Texte]"/>
      <dgm:spPr/>
      <dgm:t>
        <a:bodyPr/>
        <a:lstStyle/>
        <a:p>
          <a:r>
            <a:rPr lang="fr-FR" dirty="0" err="1"/>
            <a:t>Form</a:t>
          </a:r>
          <a:endParaRPr lang="fr-FR" dirty="0"/>
        </a:p>
      </dgm:t>
    </dgm:pt>
    <dgm:pt modelId="{79031C8C-6BFD-2944-9041-B1C93956E64F}" type="parTrans" cxnId="{87598117-6F06-1E4F-A65E-C6C68072FE00}">
      <dgm:prSet/>
      <dgm:spPr/>
      <dgm:t>
        <a:bodyPr/>
        <a:lstStyle/>
        <a:p>
          <a:endParaRPr lang="fr-FR"/>
        </a:p>
      </dgm:t>
    </dgm:pt>
    <dgm:pt modelId="{DBF58BA2-58E9-314E-817C-82BDBC037093}" type="sibTrans" cxnId="{87598117-6F06-1E4F-A65E-C6C68072FE00}">
      <dgm:prSet/>
      <dgm:spPr/>
      <dgm:t>
        <a:bodyPr/>
        <a:lstStyle/>
        <a:p>
          <a:endParaRPr lang="fr-FR"/>
        </a:p>
      </dgm:t>
    </dgm:pt>
    <dgm:pt modelId="{4F3BA509-64CA-6C44-BDE5-0C8A9F8FFB3B}" type="pres">
      <dgm:prSet presAssocID="{F255E71F-4F5A-4F48-94BF-2675AD0AC47E}" presName="Name0" presStyleCnt="0">
        <dgm:presLayoutVars>
          <dgm:chMax val="3"/>
          <dgm:chPref val="1"/>
          <dgm:dir/>
          <dgm:animLvl val="lvl"/>
          <dgm:resizeHandles/>
        </dgm:presLayoutVars>
      </dgm:prSet>
      <dgm:spPr/>
    </dgm:pt>
    <dgm:pt modelId="{181C91FA-D613-D040-8C3F-A89A505C2AFE}" type="pres">
      <dgm:prSet presAssocID="{F255E71F-4F5A-4F48-94BF-2675AD0AC47E}" presName="outerBox" presStyleCnt="0"/>
      <dgm:spPr/>
    </dgm:pt>
    <dgm:pt modelId="{1639E030-2BF8-F742-8C12-938FAF553A99}" type="pres">
      <dgm:prSet presAssocID="{F255E71F-4F5A-4F48-94BF-2675AD0AC47E}" presName="outerBoxParent" presStyleLbl="node1" presStyleIdx="0" presStyleCnt="3"/>
      <dgm:spPr/>
    </dgm:pt>
    <dgm:pt modelId="{E83C9732-A2D6-2C44-BDDD-122237A3CDD6}" type="pres">
      <dgm:prSet presAssocID="{F255E71F-4F5A-4F48-94BF-2675AD0AC47E}" presName="outerBoxChildren" presStyleCnt="0"/>
      <dgm:spPr/>
    </dgm:pt>
    <dgm:pt modelId="{A7095D14-CA4E-214E-9658-D0D019CDC24F}" type="pres">
      <dgm:prSet presAssocID="{F255E71F-4F5A-4F48-94BF-2675AD0AC47E}" presName="middleBox" presStyleCnt="0"/>
      <dgm:spPr/>
    </dgm:pt>
    <dgm:pt modelId="{B2C969D7-2D89-BE44-9091-2FB322FD1A50}" type="pres">
      <dgm:prSet presAssocID="{F255E71F-4F5A-4F48-94BF-2675AD0AC47E}" presName="middleBoxParent" presStyleLbl="node1" presStyleIdx="1" presStyleCnt="3"/>
      <dgm:spPr/>
    </dgm:pt>
    <dgm:pt modelId="{6151FBBF-E004-C645-9108-44A8CE741B7F}" type="pres">
      <dgm:prSet presAssocID="{F255E71F-4F5A-4F48-94BF-2675AD0AC47E}" presName="middleBoxChildren" presStyleCnt="0"/>
      <dgm:spPr/>
    </dgm:pt>
    <dgm:pt modelId="{3545F21C-9AC7-934E-8764-AC80464934D9}" type="pres">
      <dgm:prSet presAssocID="{790D07AB-CB69-2041-9BC5-780DCFA05B90}" presName="mChild" presStyleLbl="fgAcc1" presStyleIdx="0" presStyleCnt="3">
        <dgm:presLayoutVars>
          <dgm:bulletEnabled val="1"/>
        </dgm:presLayoutVars>
      </dgm:prSet>
      <dgm:spPr/>
    </dgm:pt>
    <dgm:pt modelId="{2D5859E6-0DC5-2944-B28F-D7A9068A5749}" type="pres">
      <dgm:prSet presAssocID="{F255E71F-4F5A-4F48-94BF-2675AD0AC47E}" presName="centerBox" presStyleCnt="0"/>
      <dgm:spPr/>
    </dgm:pt>
    <dgm:pt modelId="{FB769F4F-BB7C-A04D-BB9D-3534515D73F5}" type="pres">
      <dgm:prSet presAssocID="{F255E71F-4F5A-4F48-94BF-2675AD0AC47E}" presName="centerBoxParent" presStyleLbl="node1" presStyleIdx="2" presStyleCnt="3"/>
      <dgm:spPr/>
    </dgm:pt>
    <dgm:pt modelId="{3308C18E-68AD-F145-A47E-E6B442E7B95D}" type="pres">
      <dgm:prSet presAssocID="{F255E71F-4F5A-4F48-94BF-2675AD0AC47E}" presName="centerBoxChildren" presStyleCnt="0"/>
      <dgm:spPr/>
    </dgm:pt>
    <dgm:pt modelId="{449267A7-58B7-BB4C-B325-21436A6E4E92}" type="pres">
      <dgm:prSet presAssocID="{E050F081-F591-9049-9F7A-85237C5F6BEF}" presName="cChild" presStyleLbl="fgAcc1" presStyleIdx="1" presStyleCnt="3">
        <dgm:presLayoutVars>
          <dgm:bulletEnabled val="1"/>
        </dgm:presLayoutVars>
      </dgm:prSet>
      <dgm:spPr/>
    </dgm:pt>
    <dgm:pt modelId="{D7AD96E7-FCF1-424B-99CE-D0274A57E4D7}" type="pres">
      <dgm:prSet presAssocID="{85A107E7-DDA6-BA4B-8B6B-886626E8212F}" presName="centerSibTrans" presStyleCnt="0"/>
      <dgm:spPr/>
    </dgm:pt>
    <dgm:pt modelId="{39451700-A2F0-8545-9B8B-B7DDC5443022}" type="pres">
      <dgm:prSet presAssocID="{9C3CCAF7-6A6F-2840-9D4E-3D85FBB3A9D1}" presName="cChild" presStyleLbl="fgAcc1" presStyleIdx="2" presStyleCnt="3">
        <dgm:presLayoutVars>
          <dgm:bulletEnabled val="1"/>
        </dgm:presLayoutVars>
      </dgm:prSet>
      <dgm:spPr/>
    </dgm:pt>
  </dgm:ptLst>
  <dgm:cxnLst>
    <dgm:cxn modelId="{160BE90B-3F26-BB4F-8A5C-A9A7158C57E8}" type="presOf" srcId="{E050F081-F591-9049-9F7A-85237C5F6BEF}" destId="{449267A7-58B7-BB4C-B325-21436A6E4E92}" srcOrd="0" destOrd="0" presId="urn:microsoft.com/office/officeart/2005/8/layout/target2"/>
    <dgm:cxn modelId="{87598117-6F06-1E4F-A65E-C6C68072FE00}" srcId="{2BC9B3BB-5B40-7C4E-AFE9-20D2B5AEDAC9}" destId="{9C3CCAF7-6A6F-2840-9D4E-3D85FBB3A9D1}" srcOrd="1" destOrd="0" parTransId="{79031C8C-6BFD-2944-9041-B1C93956E64F}" sibTransId="{DBF58BA2-58E9-314E-817C-82BDBC037093}"/>
    <dgm:cxn modelId="{C4FBA21D-94F8-9B47-A782-6E7AD9C445B8}" srcId="{2BC9B3BB-5B40-7C4E-AFE9-20D2B5AEDAC9}" destId="{E050F081-F591-9049-9F7A-85237C5F6BEF}" srcOrd="0" destOrd="0" parTransId="{CC8893D3-83D7-D742-BC57-ECD989F010E7}" sibTransId="{85A107E7-DDA6-BA4B-8B6B-886626E8212F}"/>
    <dgm:cxn modelId="{ACE36D30-38F7-3A4E-B499-7AB565465460}" srcId="{F255E71F-4F5A-4F48-94BF-2675AD0AC47E}" destId="{2BC9B3BB-5B40-7C4E-AFE9-20D2B5AEDAC9}" srcOrd="2" destOrd="0" parTransId="{B6B178D9-C9D1-414C-976E-F1495592BE77}" sibTransId="{9A7EEE32-4B0A-714B-857F-A61C1C624A13}"/>
    <dgm:cxn modelId="{75D8C652-A246-B744-9524-0CFC1010809B}" srcId="{561FDFA7-5735-CC4B-8CF5-770D1D7DEAE2}" destId="{790D07AB-CB69-2041-9BC5-780DCFA05B90}" srcOrd="0" destOrd="0" parTransId="{C5811294-3A26-9C4D-B104-41A472768F42}" sibTransId="{A1AE84EE-C601-2C49-A182-04FE2BA34C5B}"/>
    <dgm:cxn modelId="{90B3B461-7F85-8E4B-8EEA-0B1527C62436}" type="presOf" srcId="{B22B0B76-895C-C947-8B3B-5B37DDE80D78}" destId="{1639E030-2BF8-F742-8C12-938FAF553A99}" srcOrd="0" destOrd="0" presId="urn:microsoft.com/office/officeart/2005/8/layout/target2"/>
    <dgm:cxn modelId="{D8804C65-E297-6D4E-8234-7143699EB6E6}" type="presOf" srcId="{9C3CCAF7-6A6F-2840-9D4E-3D85FBB3A9D1}" destId="{39451700-A2F0-8545-9B8B-B7DDC5443022}" srcOrd="0" destOrd="0" presId="urn:microsoft.com/office/officeart/2005/8/layout/target2"/>
    <dgm:cxn modelId="{D69E2591-028B-0F49-9C91-8A23AC940B3D}" srcId="{F255E71F-4F5A-4F48-94BF-2675AD0AC47E}" destId="{561FDFA7-5735-CC4B-8CF5-770D1D7DEAE2}" srcOrd="1" destOrd="0" parTransId="{A4941DFC-B6CA-1649-B779-DEA5B9E40A5D}" sibTransId="{CA514A1A-B0FC-9F42-A3B0-2E538BE393C0}"/>
    <dgm:cxn modelId="{A2FE1498-B825-BE4B-ADD5-3F7111AB011B}" type="presOf" srcId="{2BC9B3BB-5B40-7C4E-AFE9-20D2B5AEDAC9}" destId="{FB769F4F-BB7C-A04D-BB9D-3534515D73F5}" srcOrd="0" destOrd="0" presId="urn:microsoft.com/office/officeart/2005/8/layout/target2"/>
    <dgm:cxn modelId="{BAC1FBAC-2835-3245-92B9-8B9431D69119}" srcId="{F255E71F-4F5A-4F48-94BF-2675AD0AC47E}" destId="{B22B0B76-895C-C947-8B3B-5B37DDE80D78}" srcOrd="0" destOrd="0" parTransId="{F30118FD-5E17-E547-83CD-D426DFDF92B4}" sibTransId="{76F15BA4-7F2B-2545-9638-DCF45D80A86B}"/>
    <dgm:cxn modelId="{F68AA2C7-24DA-8946-AF96-9E2BC8093759}" type="presOf" srcId="{790D07AB-CB69-2041-9BC5-780DCFA05B90}" destId="{3545F21C-9AC7-934E-8764-AC80464934D9}" srcOrd="0" destOrd="0" presId="urn:microsoft.com/office/officeart/2005/8/layout/target2"/>
    <dgm:cxn modelId="{025CBDD9-B3EA-7D4F-A3EE-3F7366033D48}" type="presOf" srcId="{561FDFA7-5735-CC4B-8CF5-770D1D7DEAE2}" destId="{B2C969D7-2D89-BE44-9091-2FB322FD1A50}" srcOrd="0" destOrd="0" presId="urn:microsoft.com/office/officeart/2005/8/layout/target2"/>
    <dgm:cxn modelId="{78A0BFE5-56E3-4546-A5A9-EE1254B9F1B0}" type="presOf" srcId="{F255E71F-4F5A-4F48-94BF-2675AD0AC47E}" destId="{4F3BA509-64CA-6C44-BDE5-0C8A9F8FFB3B}" srcOrd="0" destOrd="0" presId="urn:microsoft.com/office/officeart/2005/8/layout/target2"/>
    <dgm:cxn modelId="{60631D79-7D8A-424F-8253-972FC203490F}" type="presParOf" srcId="{4F3BA509-64CA-6C44-BDE5-0C8A9F8FFB3B}" destId="{181C91FA-D613-D040-8C3F-A89A505C2AFE}" srcOrd="0" destOrd="0" presId="urn:microsoft.com/office/officeart/2005/8/layout/target2"/>
    <dgm:cxn modelId="{C010A8AC-16F2-574A-9D1E-05DB5340A556}" type="presParOf" srcId="{181C91FA-D613-D040-8C3F-A89A505C2AFE}" destId="{1639E030-2BF8-F742-8C12-938FAF553A99}" srcOrd="0" destOrd="0" presId="urn:microsoft.com/office/officeart/2005/8/layout/target2"/>
    <dgm:cxn modelId="{554734F9-9378-2242-BF81-ED88F2F021BB}" type="presParOf" srcId="{181C91FA-D613-D040-8C3F-A89A505C2AFE}" destId="{E83C9732-A2D6-2C44-BDDD-122237A3CDD6}" srcOrd="1" destOrd="0" presId="urn:microsoft.com/office/officeart/2005/8/layout/target2"/>
    <dgm:cxn modelId="{90C1747F-5B82-C342-9D9E-D222635DF114}" type="presParOf" srcId="{4F3BA509-64CA-6C44-BDE5-0C8A9F8FFB3B}" destId="{A7095D14-CA4E-214E-9658-D0D019CDC24F}" srcOrd="1" destOrd="0" presId="urn:microsoft.com/office/officeart/2005/8/layout/target2"/>
    <dgm:cxn modelId="{CD24809E-A688-4B4D-A605-C03EA7DBDBDD}" type="presParOf" srcId="{A7095D14-CA4E-214E-9658-D0D019CDC24F}" destId="{B2C969D7-2D89-BE44-9091-2FB322FD1A50}" srcOrd="0" destOrd="0" presId="urn:microsoft.com/office/officeart/2005/8/layout/target2"/>
    <dgm:cxn modelId="{30C277DE-4D3B-4746-A04E-05138B05B982}" type="presParOf" srcId="{A7095D14-CA4E-214E-9658-D0D019CDC24F}" destId="{6151FBBF-E004-C645-9108-44A8CE741B7F}" srcOrd="1" destOrd="0" presId="urn:microsoft.com/office/officeart/2005/8/layout/target2"/>
    <dgm:cxn modelId="{5EEF7A2B-A6FD-FF4D-AE2E-5B1E4577B22A}" type="presParOf" srcId="{6151FBBF-E004-C645-9108-44A8CE741B7F}" destId="{3545F21C-9AC7-934E-8764-AC80464934D9}" srcOrd="0" destOrd="0" presId="urn:microsoft.com/office/officeart/2005/8/layout/target2"/>
    <dgm:cxn modelId="{D53E1F12-5BA1-5E41-82D8-50F2297032A4}" type="presParOf" srcId="{4F3BA509-64CA-6C44-BDE5-0C8A9F8FFB3B}" destId="{2D5859E6-0DC5-2944-B28F-D7A9068A5749}" srcOrd="2" destOrd="0" presId="urn:microsoft.com/office/officeart/2005/8/layout/target2"/>
    <dgm:cxn modelId="{1C9D5C11-C1FA-184A-B076-FC3CDBE42DE2}" type="presParOf" srcId="{2D5859E6-0DC5-2944-B28F-D7A9068A5749}" destId="{FB769F4F-BB7C-A04D-BB9D-3534515D73F5}" srcOrd="0" destOrd="0" presId="urn:microsoft.com/office/officeart/2005/8/layout/target2"/>
    <dgm:cxn modelId="{F9695465-18F7-2A47-A8B1-59A40E642110}" type="presParOf" srcId="{2D5859E6-0DC5-2944-B28F-D7A9068A5749}" destId="{3308C18E-68AD-F145-A47E-E6B442E7B95D}" srcOrd="1" destOrd="0" presId="urn:microsoft.com/office/officeart/2005/8/layout/target2"/>
    <dgm:cxn modelId="{2800618F-DC29-E04A-A0EE-E306B9225B8B}" type="presParOf" srcId="{3308C18E-68AD-F145-A47E-E6B442E7B95D}" destId="{449267A7-58B7-BB4C-B325-21436A6E4E92}" srcOrd="0" destOrd="0" presId="urn:microsoft.com/office/officeart/2005/8/layout/target2"/>
    <dgm:cxn modelId="{837A8D1B-B415-BB4E-B2EF-309F6C0BB4F1}" type="presParOf" srcId="{3308C18E-68AD-F145-A47E-E6B442E7B95D}" destId="{D7AD96E7-FCF1-424B-99CE-D0274A57E4D7}" srcOrd="1" destOrd="0" presId="urn:microsoft.com/office/officeart/2005/8/layout/target2"/>
    <dgm:cxn modelId="{068E3265-A8F7-7E49-A381-BACDDA1A4465}" type="presParOf" srcId="{3308C18E-68AD-F145-A47E-E6B442E7B95D}" destId="{39451700-A2F0-8545-9B8B-B7DDC5443022}"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accent2"/>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bg1"/>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a:solidFill>
          <a:schemeClr val="accent2"/>
        </a:solidFill>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bg1"/>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a:solidFill>
          <a:schemeClr val="bg1"/>
        </a:solidFill>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a:solidFill>
          <a:schemeClr val="accent2"/>
        </a:solidFill>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bg1"/>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a:solidFill>
          <a:schemeClr val="bg1"/>
        </a:solidFill>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a:solidFill>
          <a:schemeClr val="bg1"/>
        </a:solidFill>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a:solidFill>
          <a:schemeClr val="accent2"/>
        </a:solidFill>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941E71-5A79-FB4C-B1B1-F84CF7F81EFC}" type="doc">
      <dgm:prSet loTypeId="urn:microsoft.com/office/officeart/2008/layout/VerticalCurvedList" loCatId="" qsTypeId="urn:microsoft.com/office/officeart/2005/8/quickstyle/simple1" qsCatId="simple" csTypeId="urn:microsoft.com/office/officeart/2005/8/colors/accent2_4" csCatId="accent2" phldr="1"/>
      <dgm:spPr/>
      <dgm:t>
        <a:bodyPr/>
        <a:lstStyle/>
        <a:p>
          <a:endParaRPr lang="fr-FR"/>
        </a:p>
      </dgm:t>
    </dgm:pt>
    <dgm:pt modelId="{6E02A4CD-3F90-E544-9913-BDB058F0B81E}">
      <dgm:prSet phldrT="[Texte]"/>
      <dgm:spPr/>
      <dgm:t>
        <a:bodyPr/>
        <a:lstStyle/>
        <a:p>
          <a:r>
            <a:rPr lang="fr-FR" dirty="0" err="1"/>
            <a:t>View</a:t>
          </a:r>
          <a:endParaRPr lang="fr-FR" dirty="0"/>
        </a:p>
      </dgm:t>
    </dgm:pt>
    <dgm:pt modelId="{9C74305B-A156-574D-970B-049E8DC5EA2C}" type="parTrans" cxnId="{0A496FFF-4824-E148-87EE-3482A0417858}">
      <dgm:prSet/>
      <dgm:spPr/>
      <dgm:t>
        <a:bodyPr/>
        <a:lstStyle/>
        <a:p>
          <a:endParaRPr lang="fr-FR"/>
        </a:p>
      </dgm:t>
    </dgm:pt>
    <dgm:pt modelId="{1601A9BE-6C63-1740-8EC4-47A7DCF97000}" type="sibTrans" cxnId="{0A496FFF-4824-E148-87EE-3482A0417858}">
      <dgm:prSet/>
      <dgm:spPr/>
      <dgm:t>
        <a:bodyPr/>
        <a:lstStyle/>
        <a:p>
          <a:endParaRPr lang="fr-FR"/>
        </a:p>
      </dgm:t>
    </dgm:pt>
    <dgm:pt modelId="{762ADDCC-7485-CD44-81D1-8877448350BB}">
      <dgm:prSet phldrT="[Texte]"/>
      <dgm:spPr/>
      <dgm:t>
        <a:bodyPr/>
        <a:lstStyle/>
        <a:p>
          <a:r>
            <a:rPr lang="fr-FR" dirty="0" err="1"/>
            <a:t>Text</a:t>
          </a:r>
          <a:endParaRPr lang="fr-FR" dirty="0"/>
        </a:p>
      </dgm:t>
    </dgm:pt>
    <dgm:pt modelId="{B42CE87B-DE4F-944E-BD06-0046775477F3}" type="parTrans" cxnId="{7474DFCA-9FD7-2547-85BA-A2A6F903C3E4}">
      <dgm:prSet/>
      <dgm:spPr/>
      <dgm:t>
        <a:bodyPr/>
        <a:lstStyle/>
        <a:p>
          <a:endParaRPr lang="fr-FR"/>
        </a:p>
      </dgm:t>
    </dgm:pt>
    <dgm:pt modelId="{90B61090-1123-A942-9FDE-719BB51D63D2}" type="sibTrans" cxnId="{7474DFCA-9FD7-2547-85BA-A2A6F903C3E4}">
      <dgm:prSet/>
      <dgm:spPr/>
      <dgm:t>
        <a:bodyPr/>
        <a:lstStyle/>
        <a:p>
          <a:endParaRPr lang="fr-FR"/>
        </a:p>
      </dgm:t>
    </dgm:pt>
    <dgm:pt modelId="{2DF5415A-53F6-C842-A188-B424EC166747}">
      <dgm:prSet phldrT="[Texte]"/>
      <dgm:spPr/>
      <dgm:t>
        <a:bodyPr/>
        <a:lstStyle/>
        <a:p>
          <a:r>
            <a:rPr lang="fr-FR" dirty="0"/>
            <a:t>Touchable</a:t>
          </a:r>
        </a:p>
      </dgm:t>
    </dgm:pt>
    <dgm:pt modelId="{65FE4F9E-2EED-F44B-87C8-9BEEDE2EA91A}" type="parTrans" cxnId="{EAC5FED4-3B4D-7640-B511-40DE34FA9B4C}">
      <dgm:prSet/>
      <dgm:spPr/>
      <dgm:t>
        <a:bodyPr/>
        <a:lstStyle/>
        <a:p>
          <a:endParaRPr lang="fr-FR"/>
        </a:p>
      </dgm:t>
    </dgm:pt>
    <dgm:pt modelId="{C379E93E-CA9D-8C42-B5B2-7CD8AB01CF29}" type="sibTrans" cxnId="{EAC5FED4-3B4D-7640-B511-40DE34FA9B4C}">
      <dgm:prSet/>
      <dgm:spPr/>
      <dgm:t>
        <a:bodyPr/>
        <a:lstStyle/>
        <a:p>
          <a:endParaRPr lang="fr-FR"/>
        </a:p>
      </dgm:t>
    </dgm:pt>
    <dgm:pt modelId="{C0BA08B7-0CBA-6E45-BEDF-1A48F600A3E4}">
      <dgm:prSet phldrT="[Texte]"/>
      <dgm:spPr/>
      <dgm:t>
        <a:bodyPr/>
        <a:lstStyle/>
        <a:p>
          <a:r>
            <a:rPr lang="fr-FR" dirty="0" err="1"/>
            <a:t>ScrollView</a:t>
          </a:r>
          <a:endParaRPr lang="fr-FR" dirty="0"/>
        </a:p>
      </dgm:t>
    </dgm:pt>
    <dgm:pt modelId="{9F10F282-A5FA-1D4B-A389-8943E193783F}" type="parTrans" cxnId="{9FE0AB2D-1D55-EE4E-B1AA-DE9285F4915F}">
      <dgm:prSet/>
      <dgm:spPr/>
      <dgm:t>
        <a:bodyPr/>
        <a:lstStyle/>
        <a:p>
          <a:endParaRPr lang="fr-FR"/>
        </a:p>
      </dgm:t>
    </dgm:pt>
    <dgm:pt modelId="{32C0E985-2E77-B74A-952B-3C8FA81C8A23}" type="sibTrans" cxnId="{9FE0AB2D-1D55-EE4E-B1AA-DE9285F4915F}">
      <dgm:prSet/>
      <dgm:spPr/>
      <dgm:t>
        <a:bodyPr/>
        <a:lstStyle/>
        <a:p>
          <a:endParaRPr lang="fr-FR"/>
        </a:p>
      </dgm:t>
    </dgm:pt>
    <dgm:pt modelId="{AF978F1B-6F0C-FA41-A3D9-992BBFD0FF4F}">
      <dgm:prSet phldrT="[Texte]"/>
      <dgm:spPr/>
      <dgm:t>
        <a:bodyPr/>
        <a:lstStyle/>
        <a:p>
          <a:r>
            <a:rPr lang="fr-FR" dirty="0" err="1"/>
            <a:t>Layout</a:t>
          </a:r>
          <a:endParaRPr lang="fr-FR" dirty="0"/>
        </a:p>
      </dgm:t>
    </dgm:pt>
    <dgm:pt modelId="{2DFA5A4F-FA0C-494B-8DD0-F10654D59154}" type="parTrans" cxnId="{F219F6AA-C52A-5544-8E7C-02BF051F74D2}">
      <dgm:prSet/>
      <dgm:spPr/>
      <dgm:t>
        <a:bodyPr/>
        <a:lstStyle/>
        <a:p>
          <a:endParaRPr lang="fr-FR"/>
        </a:p>
      </dgm:t>
    </dgm:pt>
    <dgm:pt modelId="{E798EE7F-E76F-B649-9EE1-C9D99FF881DF}" type="sibTrans" cxnId="{F219F6AA-C52A-5544-8E7C-02BF051F74D2}">
      <dgm:prSet/>
      <dgm:spPr/>
      <dgm:t>
        <a:bodyPr/>
        <a:lstStyle/>
        <a:p>
          <a:endParaRPr lang="fr-FR"/>
        </a:p>
      </dgm:t>
    </dgm:pt>
    <dgm:pt modelId="{2278CD06-7C0E-ED48-80A0-09B0D947A14A}">
      <dgm:prSet phldrT="[Texte]"/>
      <dgm:spPr/>
      <dgm:t>
        <a:bodyPr/>
        <a:lstStyle/>
        <a:p>
          <a:r>
            <a:rPr lang="fr-FR" dirty="0"/>
            <a:t>Button</a:t>
          </a:r>
        </a:p>
      </dgm:t>
    </dgm:pt>
    <dgm:pt modelId="{2B568ACD-A802-1F42-AAC4-F4BF4D3A3B2B}" type="parTrans" cxnId="{C71ABC65-F760-914E-9036-BD4D47EE5ACA}">
      <dgm:prSet/>
      <dgm:spPr/>
      <dgm:t>
        <a:bodyPr/>
        <a:lstStyle/>
        <a:p>
          <a:endParaRPr lang="fr-FR"/>
        </a:p>
      </dgm:t>
    </dgm:pt>
    <dgm:pt modelId="{3C8F62A1-7936-2F40-B851-14901A741092}" type="sibTrans" cxnId="{C71ABC65-F760-914E-9036-BD4D47EE5ACA}">
      <dgm:prSet/>
      <dgm:spPr/>
      <dgm:t>
        <a:bodyPr/>
        <a:lstStyle/>
        <a:p>
          <a:endParaRPr lang="fr-FR"/>
        </a:p>
      </dgm:t>
    </dgm:pt>
    <dgm:pt modelId="{F1E676FE-BC06-8B41-9800-1FA9BB66E1FF}">
      <dgm:prSet phldrT="[Texte]"/>
      <dgm:spPr/>
      <dgm:t>
        <a:bodyPr/>
        <a:lstStyle/>
        <a:p>
          <a:r>
            <a:rPr lang="fr-FR" dirty="0"/>
            <a:t>Image</a:t>
          </a:r>
        </a:p>
      </dgm:t>
    </dgm:pt>
    <dgm:pt modelId="{CEAC5D9A-C257-5940-95C5-B671CCACBAD1}" type="parTrans" cxnId="{1B0C8662-49F3-204B-859B-22887BE38F71}">
      <dgm:prSet/>
      <dgm:spPr/>
      <dgm:t>
        <a:bodyPr/>
        <a:lstStyle/>
        <a:p>
          <a:endParaRPr lang="fr-FR"/>
        </a:p>
      </dgm:t>
    </dgm:pt>
    <dgm:pt modelId="{7344CDBD-753B-5A40-BEA9-0146644AE3A1}" type="sibTrans" cxnId="{1B0C8662-49F3-204B-859B-22887BE38F71}">
      <dgm:prSet/>
      <dgm:spPr/>
      <dgm:t>
        <a:bodyPr/>
        <a:lstStyle/>
        <a:p>
          <a:endParaRPr lang="fr-FR"/>
        </a:p>
      </dgm:t>
    </dgm:pt>
    <dgm:pt modelId="{6966507E-E323-E446-9EFD-11CD9CFE014E}">
      <dgm:prSet phldrT="[Texte]"/>
      <dgm:spPr/>
    </dgm:pt>
    <dgm:pt modelId="{1E9E6067-D5CE-F647-BA6B-94882D815D40}" type="parTrans" cxnId="{D42B3CC2-E47D-2546-9546-FCBBC5919573}">
      <dgm:prSet/>
      <dgm:spPr/>
      <dgm:t>
        <a:bodyPr/>
        <a:lstStyle/>
        <a:p>
          <a:endParaRPr lang="fr-FR"/>
        </a:p>
      </dgm:t>
    </dgm:pt>
    <dgm:pt modelId="{CD326B62-E5D6-5B48-A9F2-1A6CCF84A3B5}" type="sibTrans" cxnId="{D42B3CC2-E47D-2546-9546-FCBBC5919573}">
      <dgm:prSet/>
      <dgm:spPr/>
      <dgm:t>
        <a:bodyPr/>
        <a:lstStyle/>
        <a:p>
          <a:endParaRPr lang="fr-FR"/>
        </a:p>
      </dgm:t>
    </dgm:pt>
    <dgm:pt modelId="{E82E08B2-FBC2-A44E-BDCE-44199BC6389E}" type="pres">
      <dgm:prSet presAssocID="{18941E71-5A79-FB4C-B1B1-F84CF7F81EFC}" presName="Name0" presStyleCnt="0">
        <dgm:presLayoutVars>
          <dgm:chMax val="7"/>
          <dgm:chPref val="7"/>
          <dgm:dir/>
        </dgm:presLayoutVars>
      </dgm:prSet>
      <dgm:spPr/>
    </dgm:pt>
    <dgm:pt modelId="{ACEFAD4A-3F21-AE4D-B6FB-3B7D668E40AB}" type="pres">
      <dgm:prSet presAssocID="{18941E71-5A79-FB4C-B1B1-F84CF7F81EFC}" presName="Name1" presStyleCnt="0"/>
      <dgm:spPr/>
    </dgm:pt>
    <dgm:pt modelId="{1867A464-7A18-FA40-B8A7-5C2F1BBE8D17}" type="pres">
      <dgm:prSet presAssocID="{18941E71-5A79-FB4C-B1B1-F84CF7F81EFC}" presName="cycle" presStyleCnt="0"/>
      <dgm:spPr/>
    </dgm:pt>
    <dgm:pt modelId="{ABFD0220-D620-4548-9EFD-113A3024BBCC}" type="pres">
      <dgm:prSet presAssocID="{18941E71-5A79-FB4C-B1B1-F84CF7F81EFC}" presName="srcNode" presStyleLbl="node1" presStyleIdx="0" presStyleCnt="7"/>
      <dgm:spPr/>
    </dgm:pt>
    <dgm:pt modelId="{C968C2E5-97B1-8145-B035-182FA7C0E916}" type="pres">
      <dgm:prSet presAssocID="{18941E71-5A79-FB4C-B1B1-F84CF7F81EFC}" presName="conn" presStyleLbl="parChTrans1D2" presStyleIdx="0" presStyleCnt="1"/>
      <dgm:spPr/>
    </dgm:pt>
    <dgm:pt modelId="{451D21AA-66B9-0C47-8EC6-6D3B64312E9D}" type="pres">
      <dgm:prSet presAssocID="{18941E71-5A79-FB4C-B1B1-F84CF7F81EFC}" presName="extraNode" presStyleLbl="node1" presStyleIdx="0" presStyleCnt="7"/>
      <dgm:spPr/>
    </dgm:pt>
    <dgm:pt modelId="{00C39D19-B8EB-3542-B139-7887B7E6A9EA}" type="pres">
      <dgm:prSet presAssocID="{18941E71-5A79-FB4C-B1B1-F84CF7F81EFC}" presName="dstNode" presStyleLbl="node1" presStyleIdx="0" presStyleCnt="7"/>
      <dgm:spPr/>
    </dgm:pt>
    <dgm:pt modelId="{33BE9255-1843-F243-BC95-8BEB51E990B8}" type="pres">
      <dgm:prSet presAssocID="{6E02A4CD-3F90-E544-9913-BDB058F0B81E}" presName="text_1" presStyleLbl="node1" presStyleIdx="0" presStyleCnt="7">
        <dgm:presLayoutVars>
          <dgm:bulletEnabled val="1"/>
        </dgm:presLayoutVars>
      </dgm:prSet>
      <dgm:spPr/>
    </dgm:pt>
    <dgm:pt modelId="{9556E656-90E1-DC40-9CCD-774B0F350917}" type="pres">
      <dgm:prSet presAssocID="{6E02A4CD-3F90-E544-9913-BDB058F0B81E}" presName="accent_1" presStyleCnt="0"/>
      <dgm:spPr/>
    </dgm:pt>
    <dgm:pt modelId="{727DD2B1-22B5-9146-8630-78B3AF8ED3A7}" type="pres">
      <dgm:prSet presAssocID="{6E02A4CD-3F90-E544-9913-BDB058F0B81E}" presName="accentRepeatNode" presStyleLbl="solidFgAcc1" presStyleIdx="0" presStyleCnt="7"/>
      <dgm:spPr>
        <a:solidFill>
          <a:schemeClr val="bg1"/>
        </a:solidFill>
      </dgm:spPr>
    </dgm:pt>
    <dgm:pt modelId="{FBCE7EBF-8A80-074C-BAEF-968A78717DE7}" type="pres">
      <dgm:prSet presAssocID="{AF978F1B-6F0C-FA41-A3D9-992BBFD0FF4F}" presName="text_2" presStyleLbl="node1" presStyleIdx="1" presStyleCnt="7">
        <dgm:presLayoutVars>
          <dgm:bulletEnabled val="1"/>
        </dgm:presLayoutVars>
      </dgm:prSet>
      <dgm:spPr/>
    </dgm:pt>
    <dgm:pt modelId="{A7877F58-CAED-F040-9ACB-0D056AF8BA86}" type="pres">
      <dgm:prSet presAssocID="{AF978F1B-6F0C-FA41-A3D9-992BBFD0FF4F}" presName="accent_2" presStyleCnt="0"/>
      <dgm:spPr/>
    </dgm:pt>
    <dgm:pt modelId="{913085F9-010E-9A44-A95D-3B6A709D8382}" type="pres">
      <dgm:prSet presAssocID="{AF978F1B-6F0C-FA41-A3D9-992BBFD0FF4F}" presName="accentRepeatNode" presStyleLbl="solidFgAcc1" presStyleIdx="1" presStyleCnt="7"/>
      <dgm:spPr>
        <a:solidFill>
          <a:schemeClr val="bg1"/>
        </a:solidFill>
      </dgm:spPr>
    </dgm:pt>
    <dgm:pt modelId="{1A9AD57E-D8AE-3546-8E18-79C58EC1EC47}" type="pres">
      <dgm:prSet presAssocID="{762ADDCC-7485-CD44-81D1-8877448350BB}" presName="text_3" presStyleLbl="node1" presStyleIdx="2" presStyleCnt="7">
        <dgm:presLayoutVars>
          <dgm:bulletEnabled val="1"/>
        </dgm:presLayoutVars>
      </dgm:prSet>
      <dgm:spPr/>
    </dgm:pt>
    <dgm:pt modelId="{7B0D1179-0387-0848-B7E0-538122657F03}" type="pres">
      <dgm:prSet presAssocID="{762ADDCC-7485-CD44-81D1-8877448350BB}" presName="accent_3" presStyleCnt="0"/>
      <dgm:spPr/>
    </dgm:pt>
    <dgm:pt modelId="{27541570-9473-B54D-B765-6BCF7999AF73}" type="pres">
      <dgm:prSet presAssocID="{762ADDCC-7485-CD44-81D1-8877448350BB}" presName="accentRepeatNode" presStyleLbl="solidFgAcc1" presStyleIdx="2" presStyleCnt="7"/>
      <dgm:spPr>
        <a:solidFill>
          <a:schemeClr val="bg1"/>
        </a:solidFill>
      </dgm:spPr>
    </dgm:pt>
    <dgm:pt modelId="{BFAA0188-7B1F-6A46-B433-7E8AA1D770FA}" type="pres">
      <dgm:prSet presAssocID="{F1E676FE-BC06-8B41-9800-1FA9BB66E1FF}" presName="text_4" presStyleLbl="node1" presStyleIdx="3" presStyleCnt="7">
        <dgm:presLayoutVars>
          <dgm:bulletEnabled val="1"/>
        </dgm:presLayoutVars>
      </dgm:prSet>
      <dgm:spPr/>
    </dgm:pt>
    <dgm:pt modelId="{B7A13379-EA66-CD4E-91E9-1064B8A4F6C6}" type="pres">
      <dgm:prSet presAssocID="{F1E676FE-BC06-8B41-9800-1FA9BB66E1FF}" presName="accent_4" presStyleCnt="0"/>
      <dgm:spPr/>
    </dgm:pt>
    <dgm:pt modelId="{9074FA77-A6E9-A240-9BAF-6F396D89C6CF}" type="pres">
      <dgm:prSet presAssocID="{F1E676FE-BC06-8B41-9800-1FA9BB66E1FF}" presName="accentRepeatNode" presStyleLbl="solidFgAcc1" presStyleIdx="3" presStyleCnt="7"/>
      <dgm:spPr>
        <a:solidFill>
          <a:schemeClr val="bg1"/>
        </a:solidFill>
      </dgm:spPr>
    </dgm:pt>
    <dgm:pt modelId="{71428094-6809-1D4B-ABA5-C813E6F708CE}" type="pres">
      <dgm:prSet presAssocID="{2278CD06-7C0E-ED48-80A0-09B0D947A14A}" presName="text_5" presStyleLbl="node1" presStyleIdx="4" presStyleCnt="7">
        <dgm:presLayoutVars>
          <dgm:bulletEnabled val="1"/>
        </dgm:presLayoutVars>
      </dgm:prSet>
      <dgm:spPr/>
    </dgm:pt>
    <dgm:pt modelId="{7CE331B5-FBF0-264A-BA2A-8C91412B3644}" type="pres">
      <dgm:prSet presAssocID="{2278CD06-7C0E-ED48-80A0-09B0D947A14A}" presName="accent_5" presStyleCnt="0"/>
      <dgm:spPr/>
    </dgm:pt>
    <dgm:pt modelId="{F0E2E286-2A24-E948-9C75-AC9DE19DDA8B}" type="pres">
      <dgm:prSet presAssocID="{2278CD06-7C0E-ED48-80A0-09B0D947A14A}" presName="accentRepeatNode" presStyleLbl="solidFgAcc1" presStyleIdx="4" presStyleCnt="7"/>
      <dgm:spPr>
        <a:solidFill>
          <a:schemeClr val="accent2"/>
        </a:solidFill>
      </dgm:spPr>
    </dgm:pt>
    <dgm:pt modelId="{76EF8E52-2A85-2443-BEDB-F40DD0C1B0D8}" type="pres">
      <dgm:prSet presAssocID="{2DF5415A-53F6-C842-A188-B424EC166747}" presName="text_6" presStyleLbl="node1" presStyleIdx="5" presStyleCnt="7">
        <dgm:presLayoutVars>
          <dgm:bulletEnabled val="1"/>
        </dgm:presLayoutVars>
      </dgm:prSet>
      <dgm:spPr/>
    </dgm:pt>
    <dgm:pt modelId="{9EF1B99C-DA0E-FC42-B5D8-C23CBCACA138}" type="pres">
      <dgm:prSet presAssocID="{2DF5415A-53F6-C842-A188-B424EC166747}" presName="accent_6" presStyleCnt="0"/>
      <dgm:spPr/>
    </dgm:pt>
    <dgm:pt modelId="{7C879928-9433-9048-89A3-4E9735AC0013}" type="pres">
      <dgm:prSet presAssocID="{2DF5415A-53F6-C842-A188-B424EC166747}" presName="accentRepeatNode" presStyleLbl="solidFgAcc1" presStyleIdx="5" presStyleCnt="7"/>
      <dgm:spPr/>
    </dgm:pt>
    <dgm:pt modelId="{06A5D4AA-56F9-0B47-82AE-ADDB6FE671FE}" type="pres">
      <dgm:prSet presAssocID="{C0BA08B7-0CBA-6E45-BEDF-1A48F600A3E4}" presName="text_7" presStyleLbl="node1" presStyleIdx="6" presStyleCnt="7">
        <dgm:presLayoutVars>
          <dgm:bulletEnabled val="1"/>
        </dgm:presLayoutVars>
      </dgm:prSet>
      <dgm:spPr/>
    </dgm:pt>
    <dgm:pt modelId="{CC9E0596-E583-CE41-ADFE-0DD7F751AFC3}" type="pres">
      <dgm:prSet presAssocID="{C0BA08B7-0CBA-6E45-BEDF-1A48F600A3E4}" presName="accent_7" presStyleCnt="0"/>
      <dgm:spPr/>
    </dgm:pt>
    <dgm:pt modelId="{04ACF9DA-6AA0-0049-87B6-1CA942A8E7CF}" type="pres">
      <dgm:prSet presAssocID="{C0BA08B7-0CBA-6E45-BEDF-1A48F600A3E4}" presName="accentRepeatNode" presStyleLbl="solidFgAcc1" presStyleIdx="6" presStyleCnt="7"/>
      <dgm:spPr/>
    </dgm:pt>
  </dgm:ptLst>
  <dgm:cxnLst>
    <dgm:cxn modelId="{2DCBAF0A-713B-D140-B7D2-D937DB2F547F}" type="presOf" srcId="{1601A9BE-6C63-1740-8EC4-47A7DCF97000}" destId="{C968C2E5-97B1-8145-B035-182FA7C0E916}" srcOrd="0" destOrd="0" presId="urn:microsoft.com/office/officeart/2008/layout/VerticalCurvedList"/>
    <dgm:cxn modelId="{37A83F22-E070-B240-91D6-B13DD90BF667}" type="presOf" srcId="{762ADDCC-7485-CD44-81D1-8877448350BB}" destId="{1A9AD57E-D8AE-3546-8E18-79C58EC1EC47}" srcOrd="0" destOrd="0" presId="urn:microsoft.com/office/officeart/2008/layout/VerticalCurvedList"/>
    <dgm:cxn modelId="{9FE0AB2D-1D55-EE4E-B1AA-DE9285F4915F}" srcId="{18941E71-5A79-FB4C-B1B1-F84CF7F81EFC}" destId="{C0BA08B7-0CBA-6E45-BEDF-1A48F600A3E4}" srcOrd="6" destOrd="0" parTransId="{9F10F282-A5FA-1D4B-A389-8943E193783F}" sibTransId="{32C0E985-2E77-B74A-952B-3C8FA81C8A23}"/>
    <dgm:cxn modelId="{F038353C-1B13-A349-B693-59D6FB40525F}" type="presOf" srcId="{F1E676FE-BC06-8B41-9800-1FA9BB66E1FF}" destId="{BFAA0188-7B1F-6A46-B433-7E8AA1D770FA}" srcOrd="0" destOrd="0" presId="urn:microsoft.com/office/officeart/2008/layout/VerticalCurvedList"/>
    <dgm:cxn modelId="{443EBB42-C2FD-9543-AB44-FC4A4CB6DB2F}" type="presOf" srcId="{AF978F1B-6F0C-FA41-A3D9-992BBFD0FF4F}" destId="{FBCE7EBF-8A80-074C-BAEF-968A78717DE7}" srcOrd="0" destOrd="0" presId="urn:microsoft.com/office/officeart/2008/layout/VerticalCurvedList"/>
    <dgm:cxn modelId="{1B0C8662-49F3-204B-859B-22887BE38F71}" srcId="{18941E71-5A79-FB4C-B1B1-F84CF7F81EFC}" destId="{F1E676FE-BC06-8B41-9800-1FA9BB66E1FF}" srcOrd="3" destOrd="0" parTransId="{CEAC5D9A-C257-5940-95C5-B671CCACBAD1}" sibTransId="{7344CDBD-753B-5A40-BEA9-0146644AE3A1}"/>
    <dgm:cxn modelId="{C71ABC65-F760-914E-9036-BD4D47EE5ACA}" srcId="{18941E71-5A79-FB4C-B1B1-F84CF7F81EFC}" destId="{2278CD06-7C0E-ED48-80A0-09B0D947A14A}" srcOrd="4" destOrd="0" parTransId="{2B568ACD-A802-1F42-AAC4-F4BF4D3A3B2B}" sibTransId="{3C8F62A1-7936-2F40-B851-14901A741092}"/>
    <dgm:cxn modelId="{A61DF176-2563-C74E-B4BA-2109E0EC9915}" type="presOf" srcId="{2DF5415A-53F6-C842-A188-B424EC166747}" destId="{76EF8E52-2A85-2443-BEDB-F40DD0C1B0D8}" srcOrd="0" destOrd="0" presId="urn:microsoft.com/office/officeart/2008/layout/VerticalCurvedList"/>
    <dgm:cxn modelId="{F219F6AA-C52A-5544-8E7C-02BF051F74D2}" srcId="{18941E71-5A79-FB4C-B1B1-F84CF7F81EFC}" destId="{AF978F1B-6F0C-FA41-A3D9-992BBFD0FF4F}" srcOrd="1" destOrd="0" parTransId="{2DFA5A4F-FA0C-494B-8DD0-F10654D59154}" sibTransId="{E798EE7F-E76F-B649-9EE1-C9D99FF881DF}"/>
    <dgm:cxn modelId="{7B66ACAF-2A48-6643-B2C9-A7D561C72C2E}" type="presOf" srcId="{C0BA08B7-0CBA-6E45-BEDF-1A48F600A3E4}" destId="{06A5D4AA-56F9-0B47-82AE-ADDB6FE671FE}" srcOrd="0" destOrd="0" presId="urn:microsoft.com/office/officeart/2008/layout/VerticalCurvedList"/>
    <dgm:cxn modelId="{D13F86B5-B61B-514E-AB0C-0BB27BE1FBEB}" type="presOf" srcId="{6E02A4CD-3F90-E544-9913-BDB058F0B81E}" destId="{33BE9255-1843-F243-BC95-8BEB51E990B8}" srcOrd="0" destOrd="0" presId="urn:microsoft.com/office/officeart/2008/layout/VerticalCurvedList"/>
    <dgm:cxn modelId="{D42B3CC2-E47D-2546-9546-FCBBC5919573}" srcId="{18941E71-5A79-FB4C-B1B1-F84CF7F81EFC}" destId="{6966507E-E323-E446-9EFD-11CD9CFE014E}" srcOrd="7" destOrd="0" parTransId="{1E9E6067-D5CE-F647-BA6B-94882D815D40}" sibTransId="{CD326B62-E5D6-5B48-A9F2-1A6CCF84A3B5}"/>
    <dgm:cxn modelId="{7474DFCA-9FD7-2547-85BA-A2A6F903C3E4}" srcId="{18941E71-5A79-FB4C-B1B1-F84CF7F81EFC}" destId="{762ADDCC-7485-CD44-81D1-8877448350BB}" srcOrd="2" destOrd="0" parTransId="{B42CE87B-DE4F-944E-BD06-0046775477F3}" sibTransId="{90B61090-1123-A942-9FDE-719BB51D63D2}"/>
    <dgm:cxn modelId="{87B96DD0-317A-9C47-9C64-7CC603511DD0}" type="presOf" srcId="{2278CD06-7C0E-ED48-80A0-09B0D947A14A}" destId="{71428094-6809-1D4B-ABA5-C813E6F708CE}" srcOrd="0" destOrd="0" presId="urn:microsoft.com/office/officeart/2008/layout/VerticalCurvedList"/>
    <dgm:cxn modelId="{EAC5FED4-3B4D-7640-B511-40DE34FA9B4C}" srcId="{18941E71-5A79-FB4C-B1B1-F84CF7F81EFC}" destId="{2DF5415A-53F6-C842-A188-B424EC166747}" srcOrd="5" destOrd="0" parTransId="{65FE4F9E-2EED-F44B-87C8-9BEEDE2EA91A}" sibTransId="{C379E93E-CA9D-8C42-B5B2-7CD8AB01CF29}"/>
    <dgm:cxn modelId="{51F30FEC-B56D-1446-9FE7-AC720944867C}" type="presOf" srcId="{18941E71-5A79-FB4C-B1B1-F84CF7F81EFC}" destId="{E82E08B2-FBC2-A44E-BDCE-44199BC6389E}" srcOrd="0" destOrd="0" presId="urn:microsoft.com/office/officeart/2008/layout/VerticalCurvedList"/>
    <dgm:cxn modelId="{0A496FFF-4824-E148-87EE-3482A0417858}" srcId="{18941E71-5A79-FB4C-B1B1-F84CF7F81EFC}" destId="{6E02A4CD-3F90-E544-9913-BDB058F0B81E}" srcOrd="0" destOrd="0" parTransId="{9C74305B-A156-574D-970B-049E8DC5EA2C}" sibTransId="{1601A9BE-6C63-1740-8EC4-47A7DCF97000}"/>
    <dgm:cxn modelId="{A31DDC4F-6CF3-3B4E-8A6E-4F0083E5327E}" type="presParOf" srcId="{E82E08B2-FBC2-A44E-BDCE-44199BC6389E}" destId="{ACEFAD4A-3F21-AE4D-B6FB-3B7D668E40AB}" srcOrd="0" destOrd="0" presId="urn:microsoft.com/office/officeart/2008/layout/VerticalCurvedList"/>
    <dgm:cxn modelId="{9E3EA27F-0EB7-7042-A5E0-0AC4928DEAEB}" type="presParOf" srcId="{ACEFAD4A-3F21-AE4D-B6FB-3B7D668E40AB}" destId="{1867A464-7A18-FA40-B8A7-5C2F1BBE8D17}" srcOrd="0" destOrd="0" presId="urn:microsoft.com/office/officeart/2008/layout/VerticalCurvedList"/>
    <dgm:cxn modelId="{66C24B9C-C85B-5045-90D5-EF7EDC5ED394}" type="presParOf" srcId="{1867A464-7A18-FA40-B8A7-5C2F1BBE8D17}" destId="{ABFD0220-D620-4548-9EFD-113A3024BBCC}" srcOrd="0" destOrd="0" presId="urn:microsoft.com/office/officeart/2008/layout/VerticalCurvedList"/>
    <dgm:cxn modelId="{4669B434-C81C-4948-9B62-36C8C03CC329}" type="presParOf" srcId="{1867A464-7A18-FA40-B8A7-5C2F1BBE8D17}" destId="{C968C2E5-97B1-8145-B035-182FA7C0E916}" srcOrd="1" destOrd="0" presId="urn:microsoft.com/office/officeart/2008/layout/VerticalCurvedList"/>
    <dgm:cxn modelId="{EBBF3463-9DAC-1745-B358-A96FA2AFF760}" type="presParOf" srcId="{1867A464-7A18-FA40-B8A7-5C2F1BBE8D17}" destId="{451D21AA-66B9-0C47-8EC6-6D3B64312E9D}" srcOrd="2" destOrd="0" presId="urn:microsoft.com/office/officeart/2008/layout/VerticalCurvedList"/>
    <dgm:cxn modelId="{E253B3EE-48E6-B24D-8D1F-6A882214C871}" type="presParOf" srcId="{1867A464-7A18-FA40-B8A7-5C2F1BBE8D17}" destId="{00C39D19-B8EB-3542-B139-7887B7E6A9EA}" srcOrd="3" destOrd="0" presId="urn:microsoft.com/office/officeart/2008/layout/VerticalCurvedList"/>
    <dgm:cxn modelId="{680B0B7E-08D5-204C-B925-CED58B04ECCE}" type="presParOf" srcId="{ACEFAD4A-3F21-AE4D-B6FB-3B7D668E40AB}" destId="{33BE9255-1843-F243-BC95-8BEB51E990B8}" srcOrd="1" destOrd="0" presId="urn:microsoft.com/office/officeart/2008/layout/VerticalCurvedList"/>
    <dgm:cxn modelId="{ED542E8A-AB06-2E43-A72F-4712644C78CB}" type="presParOf" srcId="{ACEFAD4A-3F21-AE4D-B6FB-3B7D668E40AB}" destId="{9556E656-90E1-DC40-9CCD-774B0F350917}" srcOrd="2" destOrd="0" presId="urn:microsoft.com/office/officeart/2008/layout/VerticalCurvedList"/>
    <dgm:cxn modelId="{8FC6D82C-CEAE-C047-B43D-FE42533976EB}" type="presParOf" srcId="{9556E656-90E1-DC40-9CCD-774B0F350917}" destId="{727DD2B1-22B5-9146-8630-78B3AF8ED3A7}" srcOrd="0" destOrd="0" presId="urn:microsoft.com/office/officeart/2008/layout/VerticalCurvedList"/>
    <dgm:cxn modelId="{CDE3CF2A-4BB0-EA40-8982-7E251280CB31}" type="presParOf" srcId="{ACEFAD4A-3F21-AE4D-B6FB-3B7D668E40AB}" destId="{FBCE7EBF-8A80-074C-BAEF-968A78717DE7}" srcOrd="3" destOrd="0" presId="urn:microsoft.com/office/officeart/2008/layout/VerticalCurvedList"/>
    <dgm:cxn modelId="{41D0A3D4-007B-BE46-B7CC-84FFE70AC451}" type="presParOf" srcId="{ACEFAD4A-3F21-AE4D-B6FB-3B7D668E40AB}" destId="{A7877F58-CAED-F040-9ACB-0D056AF8BA86}" srcOrd="4" destOrd="0" presId="urn:microsoft.com/office/officeart/2008/layout/VerticalCurvedList"/>
    <dgm:cxn modelId="{D3631DE4-CEC5-E34A-90A1-74C05581DAF2}" type="presParOf" srcId="{A7877F58-CAED-F040-9ACB-0D056AF8BA86}" destId="{913085F9-010E-9A44-A95D-3B6A709D8382}" srcOrd="0" destOrd="0" presId="urn:microsoft.com/office/officeart/2008/layout/VerticalCurvedList"/>
    <dgm:cxn modelId="{24D0CD79-B289-BD49-A37E-89B6B3217789}" type="presParOf" srcId="{ACEFAD4A-3F21-AE4D-B6FB-3B7D668E40AB}" destId="{1A9AD57E-D8AE-3546-8E18-79C58EC1EC47}" srcOrd="5" destOrd="0" presId="urn:microsoft.com/office/officeart/2008/layout/VerticalCurvedList"/>
    <dgm:cxn modelId="{50CA014A-9962-BF40-B436-F07C17FD84DB}" type="presParOf" srcId="{ACEFAD4A-3F21-AE4D-B6FB-3B7D668E40AB}" destId="{7B0D1179-0387-0848-B7E0-538122657F03}" srcOrd="6" destOrd="0" presId="urn:microsoft.com/office/officeart/2008/layout/VerticalCurvedList"/>
    <dgm:cxn modelId="{4A12B775-70FD-E747-BB6D-AB36FF453C15}" type="presParOf" srcId="{7B0D1179-0387-0848-B7E0-538122657F03}" destId="{27541570-9473-B54D-B765-6BCF7999AF73}" srcOrd="0" destOrd="0" presId="urn:microsoft.com/office/officeart/2008/layout/VerticalCurvedList"/>
    <dgm:cxn modelId="{F20E7934-FE27-154A-9DB9-AF451E3BC1E3}" type="presParOf" srcId="{ACEFAD4A-3F21-AE4D-B6FB-3B7D668E40AB}" destId="{BFAA0188-7B1F-6A46-B433-7E8AA1D770FA}" srcOrd="7" destOrd="0" presId="urn:microsoft.com/office/officeart/2008/layout/VerticalCurvedList"/>
    <dgm:cxn modelId="{3BF09F2C-EF85-684E-9F14-CA22A62AD231}" type="presParOf" srcId="{ACEFAD4A-3F21-AE4D-B6FB-3B7D668E40AB}" destId="{B7A13379-EA66-CD4E-91E9-1064B8A4F6C6}" srcOrd="8" destOrd="0" presId="urn:microsoft.com/office/officeart/2008/layout/VerticalCurvedList"/>
    <dgm:cxn modelId="{7B467E10-4AF9-F34C-BFA9-FB466ABB6BFD}" type="presParOf" srcId="{B7A13379-EA66-CD4E-91E9-1064B8A4F6C6}" destId="{9074FA77-A6E9-A240-9BAF-6F396D89C6CF}" srcOrd="0" destOrd="0" presId="urn:microsoft.com/office/officeart/2008/layout/VerticalCurvedList"/>
    <dgm:cxn modelId="{1DEA51C1-22E3-1848-8881-05EDC9BA30DF}" type="presParOf" srcId="{ACEFAD4A-3F21-AE4D-B6FB-3B7D668E40AB}" destId="{71428094-6809-1D4B-ABA5-C813E6F708CE}" srcOrd="9" destOrd="0" presId="urn:microsoft.com/office/officeart/2008/layout/VerticalCurvedList"/>
    <dgm:cxn modelId="{6F7360E8-9721-F04D-94FE-93E58DA6F6C7}" type="presParOf" srcId="{ACEFAD4A-3F21-AE4D-B6FB-3B7D668E40AB}" destId="{7CE331B5-FBF0-264A-BA2A-8C91412B3644}" srcOrd="10" destOrd="0" presId="urn:microsoft.com/office/officeart/2008/layout/VerticalCurvedList"/>
    <dgm:cxn modelId="{5921D7D5-977E-3843-B50E-D734CA17A3DD}" type="presParOf" srcId="{7CE331B5-FBF0-264A-BA2A-8C91412B3644}" destId="{F0E2E286-2A24-E948-9C75-AC9DE19DDA8B}" srcOrd="0" destOrd="0" presId="urn:microsoft.com/office/officeart/2008/layout/VerticalCurvedList"/>
    <dgm:cxn modelId="{6D930BA5-537D-5E40-8A43-E4099DD166ED}" type="presParOf" srcId="{ACEFAD4A-3F21-AE4D-B6FB-3B7D668E40AB}" destId="{76EF8E52-2A85-2443-BEDB-F40DD0C1B0D8}" srcOrd="11" destOrd="0" presId="urn:microsoft.com/office/officeart/2008/layout/VerticalCurvedList"/>
    <dgm:cxn modelId="{017EF59D-AD42-3443-83BB-B24DBB55CF2F}" type="presParOf" srcId="{ACEFAD4A-3F21-AE4D-B6FB-3B7D668E40AB}" destId="{9EF1B99C-DA0E-FC42-B5D8-C23CBCACA138}" srcOrd="12" destOrd="0" presId="urn:microsoft.com/office/officeart/2008/layout/VerticalCurvedList"/>
    <dgm:cxn modelId="{FD34E1A7-0ADA-3143-984D-19B7BED9BA2C}" type="presParOf" srcId="{9EF1B99C-DA0E-FC42-B5D8-C23CBCACA138}" destId="{7C879928-9433-9048-89A3-4E9735AC0013}" srcOrd="0" destOrd="0" presId="urn:microsoft.com/office/officeart/2008/layout/VerticalCurvedList"/>
    <dgm:cxn modelId="{0CDCB8B8-EEB1-0B43-AF57-9EBEAF5750A4}" type="presParOf" srcId="{ACEFAD4A-3F21-AE4D-B6FB-3B7D668E40AB}" destId="{06A5D4AA-56F9-0B47-82AE-ADDB6FE671FE}" srcOrd="13" destOrd="0" presId="urn:microsoft.com/office/officeart/2008/layout/VerticalCurvedList"/>
    <dgm:cxn modelId="{AD751114-A393-854F-B134-FE20224FC9B7}" type="presParOf" srcId="{ACEFAD4A-3F21-AE4D-B6FB-3B7D668E40AB}" destId="{CC9E0596-E583-CE41-ADFE-0DD7F751AFC3}" srcOrd="14" destOrd="0" presId="urn:microsoft.com/office/officeart/2008/layout/VerticalCurvedList"/>
    <dgm:cxn modelId="{D0EF8FFE-5254-2A45-B649-615595AAA069}" type="presParOf" srcId="{CC9E0596-E583-CE41-ADFE-0DD7F751AFC3}" destId="{04ACF9DA-6AA0-0049-87B6-1CA942A8E7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9E030-2BF8-F742-8C12-938FAF553A99}">
      <dsp:nvSpPr>
        <dsp:cNvPr id="0" name=""/>
        <dsp:cNvSpPr/>
      </dsp:nvSpPr>
      <dsp:spPr>
        <a:xfrm>
          <a:off x="0" y="0"/>
          <a:ext cx="5622950" cy="3494199"/>
        </a:xfrm>
        <a:prstGeom prst="roundRect">
          <a:avLst>
            <a:gd name="adj" fmla="val 85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2711887" numCol="1" spcCol="1270" anchor="t" anchorCtr="0">
          <a:noAutofit/>
        </a:bodyPr>
        <a:lstStyle/>
        <a:p>
          <a:pPr marL="0" lvl="0" indent="0" algn="l" defTabSz="1422400">
            <a:lnSpc>
              <a:spcPct val="90000"/>
            </a:lnSpc>
            <a:spcBef>
              <a:spcPct val="0"/>
            </a:spcBef>
            <a:spcAft>
              <a:spcPct val="35000"/>
            </a:spcAft>
            <a:buNone/>
          </a:pPr>
          <a:r>
            <a:rPr lang="fr-FR" sz="3200" kern="1200" dirty="0"/>
            <a:t>Root</a:t>
          </a:r>
        </a:p>
      </dsp:txBody>
      <dsp:txXfrm>
        <a:off x="86990" y="86990"/>
        <a:ext cx="5448970" cy="3320219"/>
      </dsp:txXfrm>
    </dsp:sp>
    <dsp:sp modelId="{B2C969D7-2D89-BE44-9091-2FB322FD1A50}">
      <dsp:nvSpPr>
        <dsp:cNvPr id="0" name=""/>
        <dsp:cNvSpPr/>
      </dsp:nvSpPr>
      <dsp:spPr>
        <a:xfrm>
          <a:off x="140573" y="873549"/>
          <a:ext cx="5341802" cy="244593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553171" numCol="1" spcCol="1270" anchor="t" anchorCtr="0">
          <a:noAutofit/>
        </a:bodyPr>
        <a:lstStyle/>
        <a:p>
          <a:pPr marL="0" lvl="0" indent="0" algn="l" defTabSz="1422400">
            <a:lnSpc>
              <a:spcPct val="90000"/>
            </a:lnSpc>
            <a:spcBef>
              <a:spcPct val="0"/>
            </a:spcBef>
            <a:spcAft>
              <a:spcPct val="35000"/>
            </a:spcAft>
            <a:buNone/>
          </a:pPr>
          <a:r>
            <a:rPr lang="fr-FR" sz="3200" kern="1200" dirty="0"/>
            <a:t>Dashboard</a:t>
          </a:r>
        </a:p>
      </dsp:txBody>
      <dsp:txXfrm>
        <a:off x="215794" y="948770"/>
        <a:ext cx="5191360" cy="2295497"/>
      </dsp:txXfrm>
    </dsp:sp>
    <dsp:sp modelId="{3545F21C-9AC7-934E-8764-AC80464934D9}">
      <dsp:nvSpPr>
        <dsp:cNvPr id="0" name=""/>
        <dsp:cNvSpPr/>
      </dsp:nvSpPr>
      <dsp:spPr>
        <a:xfrm>
          <a:off x="274118" y="1729628"/>
          <a:ext cx="1068360" cy="140641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Menu</a:t>
          </a:r>
        </a:p>
      </dsp:txBody>
      <dsp:txXfrm>
        <a:off x="306974" y="1762484"/>
        <a:ext cx="1002648" cy="1340703"/>
      </dsp:txXfrm>
    </dsp:sp>
    <dsp:sp modelId="{FB769F4F-BB7C-A04D-BB9D-3534515D73F5}">
      <dsp:nvSpPr>
        <dsp:cNvPr id="0" name=""/>
        <dsp:cNvSpPr/>
      </dsp:nvSpPr>
      <dsp:spPr>
        <a:xfrm>
          <a:off x="1461967" y="1747099"/>
          <a:ext cx="3879835" cy="139767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788912" numCol="1" spcCol="1270" anchor="t" anchorCtr="0">
          <a:noAutofit/>
        </a:bodyPr>
        <a:lstStyle/>
        <a:p>
          <a:pPr marL="0" lvl="0" indent="0" algn="l" defTabSz="1422400">
            <a:lnSpc>
              <a:spcPct val="90000"/>
            </a:lnSpc>
            <a:spcBef>
              <a:spcPct val="0"/>
            </a:spcBef>
            <a:spcAft>
              <a:spcPct val="35000"/>
            </a:spcAft>
            <a:buNone/>
          </a:pPr>
          <a:r>
            <a:rPr lang="fr-FR" sz="3200" kern="1200" dirty="0"/>
            <a:t>List</a:t>
          </a:r>
        </a:p>
      </dsp:txBody>
      <dsp:txXfrm>
        <a:off x="1504950" y="1790082"/>
        <a:ext cx="3793869" cy="1311713"/>
      </dsp:txXfrm>
    </dsp:sp>
    <dsp:sp modelId="{449267A7-58B7-BB4C-B325-21436A6E4E92}">
      <dsp:nvSpPr>
        <dsp:cNvPr id="0" name=""/>
        <dsp:cNvSpPr/>
      </dsp:nvSpPr>
      <dsp:spPr>
        <a:xfrm>
          <a:off x="1558962"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1578305" y="2395398"/>
        <a:ext cx="1782639" cy="590269"/>
      </dsp:txXfrm>
    </dsp:sp>
    <dsp:sp modelId="{7DCED3CA-F9D3-4D47-9812-C7848C6844E5}">
      <dsp:nvSpPr>
        <dsp:cNvPr id="0" name=""/>
        <dsp:cNvSpPr/>
      </dsp:nvSpPr>
      <dsp:spPr>
        <a:xfrm>
          <a:off x="3421965"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3441308" y="2395398"/>
        <a:ext cx="1782639" cy="5902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bg1"/>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bg1"/>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bg1"/>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bg1"/>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accent2"/>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bg1"/>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bg1"/>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bg1"/>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bg1"/>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bg1"/>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accent2"/>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3268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D2E9D4-734B-2142-814F-6705E2926AA7}">
      <dsp:nvSpPr>
        <dsp:cNvPr id="0" name=""/>
        <dsp:cNvSpPr/>
      </dsp:nvSpPr>
      <dsp:spPr>
        <a:xfrm>
          <a:off x="611285" y="844378"/>
          <a:ext cx="2031467" cy="949990"/>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055" tIns="53340" rIns="53340" bIns="53340" numCol="1" spcCol="1270" anchor="ctr" anchorCtr="0">
          <a:noAutofit/>
        </a:bodyPr>
        <a:lstStyle/>
        <a:p>
          <a:pPr marL="0" lvl="0" indent="0" algn="l" defTabSz="933450">
            <a:lnSpc>
              <a:spcPct val="90000"/>
            </a:lnSpc>
            <a:spcBef>
              <a:spcPct val="0"/>
            </a:spcBef>
            <a:spcAft>
              <a:spcPct val="35000"/>
            </a:spcAft>
            <a:buNone/>
          </a:pPr>
          <a:r>
            <a:rPr lang="fr-FR" sz="2100" kern="1200" dirty="0" err="1"/>
            <a:t>FlatList</a:t>
          </a:r>
          <a:endParaRPr lang="fr-FR" sz="2100" kern="1200" dirty="0"/>
        </a:p>
      </dsp:txBody>
      <dsp:txXfrm>
        <a:off x="611285" y="844378"/>
        <a:ext cx="2031467" cy="949990"/>
      </dsp:txXfrm>
    </dsp:sp>
    <dsp:sp modelId="{40131767-DA50-1A4F-8A23-C75F7318BF62}">
      <dsp:nvSpPr>
        <dsp:cNvPr id="0" name=""/>
        <dsp:cNvSpPr/>
      </dsp:nvSpPr>
      <dsp:spPr>
        <a:xfrm>
          <a:off x="17541" y="725629"/>
          <a:ext cx="1187488" cy="1187488"/>
        </a:xfrm>
        <a:prstGeom prst="ellipse">
          <a:avLst/>
        </a:prstGeom>
        <a:solidFill>
          <a:schemeClr val="accent2"/>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66246F-310D-B24B-8410-6DBD42B367EF}">
      <dsp:nvSpPr>
        <dsp:cNvPr id="0" name=""/>
        <dsp:cNvSpPr/>
      </dsp:nvSpPr>
      <dsp:spPr>
        <a:xfrm>
          <a:off x="611285" y="2269630"/>
          <a:ext cx="2031467" cy="949990"/>
        </a:xfrm>
        <a:prstGeom prst="rect">
          <a:avLst/>
        </a:prstGeom>
        <a:solidFill>
          <a:schemeClr val="accent2">
            <a:shade val="50000"/>
            <a:hueOff val="-686365"/>
            <a:satOff val="11332"/>
            <a:lumOff val="47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055" tIns="53340" rIns="53340" bIns="53340" numCol="1" spcCol="1270" anchor="ctr" anchorCtr="0">
          <a:noAutofit/>
        </a:bodyPr>
        <a:lstStyle/>
        <a:p>
          <a:pPr marL="0" lvl="0" indent="0" algn="l" defTabSz="933450">
            <a:lnSpc>
              <a:spcPct val="90000"/>
            </a:lnSpc>
            <a:spcBef>
              <a:spcPct val="0"/>
            </a:spcBef>
            <a:spcAft>
              <a:spcPct val="35000"/>
            </a:spcAft>
            <a:buNone/>
          </a:pPr>
          <a:r>
            <a:rPr lang="fr-FR" sz="2100" kern="1200" dirty="0" err="1"/>
            <a:t>SectionList</a:t>
          </a:r>
          <a:endParaRPr lang="fr-FR" sz="2100" kern="1200" dirty="0"/>
        </a:p>
      </dsp:txBody>
      <dsp:txXfrm>
        <a:off x="611285" y="2269630"/>
        <a:ext cx="2031467" cy="949990"/>
      </dsp:txXfrm>
    </dsp:sp>
    <dsp:sp modelId="{765AAB18-26BD-054F-A2F0-305CCBAB83DD}">
      <dsp:nvSpPr>
        <dsp:cNvPr id="0" name=""/>
        <dsp:cNvSpPr/>
      </dsp:nvSpPr>
      <dsp:spPr>
        <a:xfrm>
          <a:off x="17541" y="2150881"/>
          <a:ext cx="1187488" cy="1187488"/>
        </a:xfrm>
        <a:prstGeom prst="ellipse">
          <a:avLst/>
        </a:prstGeom>
        <a:solidFill>
          <a:schemeClr val="lt1">
            <a:hueOff val="0"/>
            <a:satOff val="0"/>
            <a:lumOff val="0"/>
            <a:alphaOff val="0"/>
          </a:schemeClr>
        </a:solidFill>
        <a:ln w="25400" cap="flat" cmpd="sng" algn="ctr">
          <a:solidFill>
            <a:schemeClr val="accent2">
              <a:shade val="50000"/>
              <a:hueOff val="-641667"/>
              <a:satOff val="11816"/>
              <a:lumOff val="4436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3268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D2E9D4-734B-2142-814F-6705E2926AA7}">
      <dsp:nvSpPr>
        <dsp:cNvPr id="0" name=""/>
        <dsp:cNvSpPr/>
      </dsp:nvSpPr>
      <dsp:spPr>
        <a:xfrm>
          <a:off x="611285" y="844378"/>
          <a:ext cx="2031467" cy="949990"/>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055" tIns="53340" rIns="53340" bIns="53340" numCol="1" spcCol="1270" anchor="ctr" anchorCtr="0">
          <a:noAutofit/>
        </a:bodyPr>
        <a:lstStyle/>
        <a:p>
          <a:pPr marL="0" lvl="0" indent="0" algn="l" defTabSz="933450">
            <a:lnSpc>
              <a:spcPct val="90000"/>
            </a:lnSpc>
            <a:spcBef>
              <a:spcPct val="0"/>
            </a:spcBef>
            <a:spcAft>
              <a:spcPct val="35000"/>
            </a:spcAft>
            <a:buNone/>
          </a:pPr>
          <a:r>
            <a:rPr lang="fr-FR" sz="2100" kern="1200" dirty="0" err="1"/>
            <a:t>FlatList</a:t>
          </a:r>
          <a:endParaRPr lang="fr-FR" sz="2100" kern="1200" dirty="0"/>
        </a:p>
      </dsp:txBody>
      <dsp:txXfrm>
        <a:off x="611285" y="844378"/>
        <a:ext cx="2031467" cy="949990"/>
      </dsp:txXfrm>
    </dsp:sp>
    <dsp:sp modelId="{40131767-DA50-1A4F-8A23-C75F7318BF62}">
      <dsp:nvSpPr>
        <dsp:cNvPr id="0" name=""/>
        <dsp:cNvSpPr/>
      </dsp:nvSpPr>
      <dsp:spPr>
        <a:xfrm>
          <a:off x="17541" y="725629"/>
          <a:ext cx="1187488" cy="1187488"/>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66246F-310D-B24B-8410-6DBD42B367EF}">
      <dsp:nvSpPr>
        <dsp:cNvPr id="0" name=""/>
        <dsp:cNvSpPr/>
      </dsp:nvSpPr>
      <dsp:spPr>
        <a:xfrm>
          <a:off x="611285" y="2269630"/>
          <a:ext cx="2031467" cy="949990"/>
        </a:xfrm>
        <a:prstGeom prst="rect">
          <a:avLst/>
        </a:prstGeom>
        <a:solidFill>
          <a:schemeClr val="accent2">
            <a:shade val="50000"/>
            <a:hueOff val="-686365"/>
            <a:satOff val="11332"/>
            <a:lumOff val="47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4055" tIns="53340" rIns="53340" bIns="53340" numCol="1" spcCol="1270" anchor="ctr" anchorCtr="0">
          <a:noAutofit/>
        </a:bodyPr>
        <a:lstStyle/>
        <a:p>
          <a:pPr marL="0" lvl="0" indent="0" algn="l" defTabSz="933450">
            <a:lnSpc>
              <a:spcPct val="90000"/>
            </a:lnSpc>
            <a:spcBef>
              <a:spcPct val="0"/>
            </a:spcBef>
            <a:spcAft>
              <a:spcPct val="35000"/>
            </a:spcAft>
            <a:buNone/>
          </a:pPr>
          <a:r>
            <a:rPr lang="fr-FR" sz="2100" kern="1200" dirty="0" err="1"/>
            <a:t>SectionList</a:t>
          </a:r>
          <a:endParaRPr lang="fr-FR" sz="2100" kern="1200" dirty="0"/>
        </a:p>
      </dsp:txBody>
      <dsp:txXfrm>
        <a:off x="611285" y="2269630"/>
        <a:ext cx="2031467" cy="949990"/>
      </dsp:txXfrm>
    </dsp:sp>
    <dsp:sp modelId="{765AAB18-26BD-054F-A2F0-305CCBAB83DD}">
      <dsp:nvSpPr>
        <dsp:cNvPr id="0" name=""/>
        <dsp:cNvSpPr/>
      </dsp:nvSpPr>
      <dsp:spPr>
        <a:xfrm>
          <a:off x="17541" y="2150881"/>
          <a:ext cx="1187488" cy="1187488"/>
        </a:xfrm>
        <a:prstGeom prst="ellipse">
          <a:avLst/>
        </a:prstGeom>
        <a:solidFill>
          <a:schemeClr val="accent2"/>
        </a:solidFill>
        <a:ln w="25400" cap="flat" cmpd="sng" algn="ctr">
          <a:solidFill>
            <a:schemeClr val="accent2">
              <a:shade val="50000"/>
              <a:hueOff val="-641667"/>
              <a:satOff val="11816"/>
              <a:lumOff val="4436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378135" y="624970"/>
          <a:ext cx="2238637" cy="511574"/>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SwitchNavigator</a:t>
          </a:r>
          <a:endParaRPr lang="fr-FR" sz="1300" kern="1200" dirty="0"/>
        </a:p>
      </dsp:txBody>
      <dsp:txXfrm>
        <a:off x="378135" y="624970"/>
        <a:ext cx="2238637" cy="511574"/>
      </dsp:txXfrm>
    </dsp:sp>
    <dsp:sp modelId="{727DD2B1-22B5-9146-8630-78B3AF8ED3A7}">
      <dsp:nvSpPr>
        <dsp:cNvPr id="0" name=""/>
        <dsp:cNvSpPr/>
      </dsp:nvSpPr>
      <dsp:spPr>
        <a:xfrm>
          <a:off x="58401" y="561023"/>
          <a:ext cx="639468" cy="639468"/>
        </a:xfrm>
        <a:prstGeom prst="ellipse">
          <a:avLst/>
        </a:prstGeom>
        <a:solidFill>
          <a:schemeClr val="accent2"/>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C6674-8156-1149-8B1A-446D8A5D87F7}">
      <dsp:nvSpPr>
        <dsp:cNvPr id="0" name=""/>
        <dsp:cNvSpPr/>
      </dsp:nvSpPr>
      <dsp:spPr>
        <a:xfrm>
          <a:off x="671433" y="1392465"/>
          <a:ext cx="1945339"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BottomTabNavigator</a:t>
          </a:r>
          <a:endParaRPr lang="fr-FR" sz="1300" kern="1200" dirty="0"/>
        </a:p>
      </dsp:txBody>
      <dsp:txXfrm>
        <a:off x="671433" y="1392465"/>
        <a:ext cx="1945339" cy="511574"/>
      </dsp:txXfrm>
    </dsp:sp>
    <dsp:sp modelId="{C7B4415F-C09B-ED4C-A22A-A660EEC02CC9}">
      <dsp:nvSpPr>
        <dsp:cNvPr id="0" name=""/>
        <dsp:cNvSpPr/>
      </dsp:nvSpPr>
      <dsp:spPr>
        <a:xfrm>
          <a:off x="351699" y="1328518"/>
          <a:ext cx="639468" cy="639468"/>
        </a:xfrm>
        <a:prstGeom prst="ellipse">
          <a:avLst/>
        </a:prstGeom>
        <a:solidFill>
          <a:schemeClr val="lt1">
            <a:hueOff val="0"/>
            <a:satOff val="0"/>
            <a:lumOff val="0"/>
            <a:alphaOff val="0"/>
          </a:schemeClr>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 modelId="{1B55C080-8E0C-8842-A8C0-D2E8BEF16945}">
      <dsp:nvSpPr>
        <dsp:cNvPr id="0" name=""/>
        <dsp:cNvSpPr/>
      </dsp:nvSpPr>
      <dsp:spPr>
        <a:xfrm>
          <a:off x="671433" y="2159960"/>
          <a:ext cx="1945339" cy="511574"/>
        </a:xfrm>
        <a:prstGeom prst="rect">
          <a:avLst/>
        </a:prstGeom>
        <a:solidFill>
          <a:schemeClr val="accent2">
            <a:shade val="50000"/>
            <a:hueOff val="-686365"/>
            <a:satOff val="11332"/>
            <a:lumOff val="47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StackNavigator</a:t>
          </a:r>
          <a:endParaRPr lang="fr-FR" sz="1300" kern="1200" dirty="0"/>
        </a:p>
      </dsp:txBody>
      <dsp:txXfrm>
        <a:off x="671433" y="2159960"/>
        <a:ext cx="1945339" cy="511574"/>
      </dsp:txXfrm>
    </dsp:sp>
    <dsp:sp modelId="{704A15FA-EDD0-B34E-9DD5-E0D83355EA97}">
      <dsp:nvSpPr>
        <dsp:cNvPr id="0" name=""/>
        <dsp:cNvSpPr/>
      </dsp:nvSpPr>
      <dsp:spPr>
        <a:xfrm>
          <a:off x="351699" y="2096013"/>
          <a:ext cx="639468" cy="639468"/>
        </a:xfrm>
        <a:prstGeom prst="ellipse">
          <a:avLst/>
        </a:prstGeom>
        <a:solidFill>
          <a:schemeClr val="lt1">
            <a:hueOff val="0"/>
            <a:satOff val="0"/>
            <a:lumOff val="0"/>
            <a:alphaOff val="0"/>
          </a:schemeClr>
        </a:solidFill>
        <a:ln w="25400" cap="flat" cmpd="sng" algn="ctr">
          <a:solidFill>
            <a:schemeClr val="accent2">
              <a:shade val="50000"/>
              <a:hueOff val="-641667"/>
              <a:satOff val="11816"/>
              <a:lumOff val="44364"/>
              <a:alphaOff val="0"/>
            </a:schemeClr>
          </a:solidFill>
          <a:prstDash val="solid"/>
        </a:ln>
        <a:effectLst/>
      </dsp:spPr>
      <dsp:style>
        <a:lnRef idx="2">
          <a:scrgbClr r="0" g="0" b="0"/>
        </a:lnRef>
        <a:fillRef idx="1">
          <a:scrgbClr r="0" g="0" b="0"/>
        </a:fillRef>
        <a:effectRef idx="0">
          <a:scrgbClr r="0" g="0" b="0"/>
        </a:effectRef>
        <a:fontRef idx="minor"/>
      </dsp:style>
    </dsp:sp>
    <dsp:sp modelId="{C25CF71B-A2AC-BC49-A95D-AC77B1FF5680}">
      <dsp:nvSpPr>
        <dsp:cNvPr id="0" name=""/>
        <dsp:cNvSpPr/>
      </dsp:nvSpPr>
      <dsp:spPr>
        <a:xfrm>
          <a:off x="378135" y="2927454"/>
          <a:ext cx="2238637"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DrawerNavigator</a:t>
          </a:r>
          <a:endParaRPr lang="fr-FR" sz="1300" kern="1200" dirty="0"/>
        </a:p>
      </dsp:txBody>
      <dsp:txXfrm>
        <a:off x="378135" y="2927454"/>
        <a:ext cx="2238637" cy="511574"/>
      </dsp:txXfrm>
    </dsp:sp>
    <dsp:sp modelId="{0CCBAABA-181E-404F-88B8-E8C55D19CB8D}">
      <dsp:nvSpPr>
        <dsp:cNvPr id="0" name=""/>
        <dsp:cNvSpPr/>
      </dsp:nvSpPr>
      <dsp:spPr>
        <a:xfrm>
          <a:off x="58401" y="2863508"/>
          <a:ext cx="639468" cy="639468"/>
        </a:xfrm>
        <a:prstGeom prst="ellipse">
          <a:avLst/>
        </a:prstGeom>
        <a:solidFill>
          <a:schemeClr val="lt1">
            <a:hueOff val="0"/>
            <a:satOff val="0"/>
            <a:lumOff val="0"/>
            <a:alphaOff val="0"/>
          </a:schemeClr>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378135" y="624970"/>
          <a:ext cx="2238637" cy="511574"/>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SwitchNavigator</a:t>
          </a:r>
          <a:endParaRPr lang="fr-FR" sz="1300" kern="1200" dirty="0"/>
        </a:p>
      </dsp:txBody>
      <dsp:txXfrm>
        <a:off x="378135" y="624970"/>
        <a:ext cx="2238637" cy="511574"/>
      </dsp:txXfrm>
    </dsp:sp>
    <dsp:sp modelId="{727DD2B1-22B5-9146-8630-78B3AF8ED3A7}">
      <dsp:nvSpPr>
        <dsp:cNvPr id="0" name=""/>
        <dsp:cNvSpPr/>
      </dsp:nvSpPr>
      <dsp:spPr>
        <a:xfrm>
          <a:off x="58401" y="561023"/>
          <a:ext cx="639468" cy="639468"/>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C6674-8156-1149-8B1A-446D8A5D87F7}">
      <dsp:nvSpPr>
        <dsp:cNvPr id="0" name=""/>
        <dsp:cNvSpPr/>
      </dsp:nvSpPr>
      <dsp:spPr>
        <a:xfrm>
          <a:off x="671433" y="1392465"/>
          <a:ext cx="1945339"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BottomTabNavigator</a:t>
          </a:r>
          <a:endParaRPr lang="fr-FR" sz="1300" kern="1200" dirty="0"/>
        </a:p>
      </dsp:txBody>
      <dsp:txXfrm>
        <a:off x="671433" y="1392465"/>
        <a:ext cx="1945339" cy="511574"/>
      </dsp:txXfrm>
    </dsp:sp>
    <dsp:sp modelId="{C7B4415F-C09B-ED4C-A22A-A660EEC02CC9}">
      <dsp:nvSpPr>
        <dsp:cNvPr id="0" name=""/>
        <dsp:cNvSpPr/>
      </dsp:nvSpPr>
      <dsp:spPr>
        <a:xfrm>
          <a:off x="351699" y="1328518"/>
          <a:ext cx="639468" cy="639468"/>
        </a:xfrm>
        <a:prstGeom prst="ellipse">
          <a:avLst/>
        </a:prstGeom>
        <a:solidFill>
          <a:schemeClr val="accent2"/>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 modelId="{1B55C080-8E0C-8842-A8C0-D2E8BEF16945}">
      <dsp:nvSpPr>
        <dsp:cNvPr id="0" name=""/>
        <dsp:cNvSpPr/>
      </dsp:nvSpPr>
      <dsp:spPr>
        <a:xfrm>
          <a:off x="671433" y="2159960"/>
          <a:ext cx="1945339" cy="511574"/>
        </a:xfrm>
        <a:prstGeom prst="rect">
          <a:avLst/>
        </a:prstGeom>
        <a:solidFill>
          <a:schemeClr val="accent2">
            <a:shade val="50000"/>
            <a:hueOff val="-686365"/>
            <a:satOff val="11332"/>
            <a:lumOff val="47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StackNavigator</a:t>
          </a:r>
          <a:endParaRPr lang="fr-FR" sz="1300" kern="1200" dirty="0"/>
        </a:p>
      </dsp:txBody>
      <dsp:txXfrm>
        <a:off x="671433" y="2159960"/>
        <a:ext cx="1945339" cy="511574"/>
      </dsp:txXfrm>
    </dsp:sp>
    <dsp:sp modelId="{704A15FA-EDD0-B34E-9DD5-E0D83355EA97}">
      <dsp:nvSpPr>
        <dsp:cNvPr id="0" name=""/>
        <dsp:cNvSpPr/>
      </dsp:nvSpPr>
      <dsp:spPr>
        <a:xfrm>
          <a:off x="351699" y="2096013"/>
          <a:ext cx="639468" cy="639468"/>
        </a:xfrm>
        <a:prstGeom prst="ellipse">
          <a:avLst/>
        </a:prstGeom>
        <a:solidFill>
          <a:schemeClr val="lt1">
            <a:hueOff val="0"/>
            <a:satOff val="0"/>
            <a:lumOff val="0"/>
            <a:alphaOff val="0"/>
          </a:schemeClr>
        </a:solidFill>
        <a:ln w="25400" cap="flat" cmpd="sng" algn="ctr">
          <a:solidFill>
            <a:schemeClr val="accent2">
              <a:shade val="50000"/>
              <a:hueOff val="-641667"/>
              <a:satOff val="11816"/>
              <a:lumOff val="44364"/>
              <a:alphaOff val="0"/>
            </a:schemeClr>
          </a:solidFill>
          <a:prstDash val="solid"/>
        </a:ln>
        <a:effectLst/>
      </dsp:spPr>
      <dsp:style>
        <a:lnRef idx="2">
          <a:scrgbClr r="0" g="0" b="0"/>
        </a:lnRef>
        <a:fillRef idx="1">
          <a:scrgbClr r="0" g="0" b="0"/>
        </a:fillRef>
        <a:effectRef idx="0">
          <a:scrgbClr r="0" g="0" b="0"/>
        </a:effectRef>
        <a:fontRef idx="minor"/>
      </dsp:style>
    </dsp:sp>
    <dsp:sp modelId="{0D44003C-98BF-2B46-8BC3-3496C1E096AF}">
      <dsp:nvSpPr>
        <dsp:cNvPr id="0" name=""/>
        <dsp:cNvSpPr/>
      </dsp:nvSpPr>
      <dsp:spPr>
        <a:xfrm>
          <a:off x="378135" y="2927454"/>
          <a:ext cx="2238637"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DrawerNavigator</a:t>
          </a:r>
          <a:endParaRPr lang="fr-FR" sz="1300" kern="1200" dirty="0"/>
        </a:p>
      </dsp:txBody>
      <dsp:txXfrm>
        <a:off x="378135" y="2927454"/>
        <a:ext cx="2238637" cy="511574"/>
      </dsp:txXfrm>
    </dsp:sp>
    <dsp:sp modelId="{502A705D-7CB9-1745-B8C8-72BA5A3D9D1A}">
      <dsp:nvSpPr>
        <dsp:cNvPr id="0" name=""/>
        <dsp:cNvSpPr/>
      </dsp:nvSpPr>
      <dsp:spPr>
        <a:xfrm>
          <a:off x="58401" y="2863508"/>
          <a:ext cx="639468" cy="639468"/>
        </a:xfrm>
        <a:prstGeom prst="ellipse">
          <a:avLst/>
        </a:prstGeom>
        <a:solidFill>
          <a:schemeClr val="lt1">
            <a:hueOff val="0"/>
            <a:satOff val="0"/>
            <a:lumOff val="0"/>
            <a:alphaOff val="0"/>
          </a:schemeClr>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378135" y="624970"/>
          <a:ext cx="2238637" cy="511574"/>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SwitchNavigator</a:t>
          </a:r>
          <a:endParaRPr lang="fr-FR" sz="1300" kern="1200" dirty="0"/>
        </a:p>
      </dsp:txBody>
      <dsp:txXfrm>
        <a:off x="378135" y="624970"/>
        <a:ext cx="2238637" cy="511574"/>
      </dsp:txXfrm>
    </dsp:sp>
    <dsp:sp modelId="{727DD2B1-22B5-9146-8630-78B3AF8ED3A7}">
      <dsp:nvSpPr>
        <dsp:cNvPr id="0" name=""/>
        <dsp:cNvSpPr/>
      </dsp:nvSpPr>
      <dsp:spPr>
        <a:xfrm>
          <a:off x="58401" y="561023"/>
          <a:ext cx="639468" cy="639468"/>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C6674-8156-1149-8B1A-446D8A5D87F7}">
      <dsp:nvSpPr>
        <dsp:cNvPr id="0" name=""/>
        <dsp:cNvSpPr/>
      </dsp:nvSpPr>
      <dsp:spPr>
        <a:xfrm>
          <a:off x="671433" y="1392465"/>
          <a:ext cx="1945339"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BottomTabNavigator</a:t>
          </a:r>
          <a:endParaRPr lang="fr-FR" sz="1300" kern="1200" dirty="0"/>
        </a:p>
      </dsp:txBody>
      <dsp:txXfrm>
        <a:off x="671433" y="1392465"/>
        <a:ext cx="1945339" cy="511574"/>
      </dsp:txXfrm>
    </dsp:sp>
    <dsp:sp modelId="{C7B4415F-C09B-ED4C-A22A-A660EEC02CC9}">
      <dsp:nvSpPr>
        <dsp:cNvPr id="0" name=""/>
        <dsp:cNvSpPr/>
      </dsp:nvSpPr>
      <dsp:spPr>
        <a:xfrm>
          <a:off x="351699" y="1328518"/>
          <a:ext cx="639468" cy="639468"/>
        </a:xfrm>
        <a:prstGeom prst="ellipse">
          <a:avLst/>
        </a:prstGeom>
        <a:solidFill>
          <a:schemeClr val="bg1"/>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 modelId="{1B55C080-8E0C-8842-A8C0-D2E8BEF16945}">
      <dsp:nvSpPr>
        <dsp:cNvPr id="0" name=""/>
        <dsp:cNvSpPr/>
      </dsp:nvSpPr>
      <dsp:spPr>
        <a:xfrm>
          <a:off x="671433" y="2159960"/>
          <a:ext cx="1945339" cy="511574"/>
        </a:xfrm>
        <a:prstGeom prst="rect">
          <a:avLst/>
        </a:prstGeom>
        <a:solidFill>
          <a:schemeClr val="accent2">
            <a:shade val="50000"/>
            <a:hueOff val="-686365"/>
            <a:satOff val="11332"/>
            <a:lumOff val="47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StackNavigator</a:t>
          </a:r>
          <a:endParaRPr lang="fr-FR" sz="1300" kern="1200" dirty="0"/>
        </a:p>
      </dsp:txBody>
      <dsp:txXfrm>
        <a:off x="671433" y="2159960"/>
        <a:ext cx="1945339" cy="511574"/>
      </dsp:txXfrm>
    </dsp:sp>
    <dsp:sp modelId="{704A15FA-EDD0-B34E-9DD5-E0D83355EA97}">
      <dsp:nvSpPr>
        <dsp:cNvPr id="0" name=""/>
        <dsp:cNvSpPr/>
      </dsp:nvSpPr>
      <dsp:spPr>
        <a:xfrm>
          <a:off x="351699" y="2096013"/>
          <a:ext cx="639468" cy="639468"/>
        </a:xfrm>
        <a:prstGeom prst="ellipse">
          <a:avLst/>
        </a:prstGeom>
        <a:solidFill>
          <a:schemeClr val="accent2"/>
        </a:solidFill>
        <a:ln w="25400" cap="flat" cmpd="sng" algn="ctr">
          <a:solidFill>
            <a:schemeClr val="accent2">
              <a:shade val="50000"/>
              <a:hueOff val="-641667"/>
              <a:satOff val="11816"/>
              <a:lumOff val="44364"/>
              <a:alphaOff val="0"/>
            </a:schemeClr>
          </a:solidFill>
          <a:prstDash val="solid"/>
        </a:ln>
        <a:effectLst/>
      </dsp:spPr>
      <dsp:style>
        <a:lnRef idx="2">
          <a:scrgbClr r="0" g="0" b="0"/>
        </a:lnRef>
        <a:fillRef idx="1">
          <a:scrgbClr r="0" g="0" b="0"/>
        </a:fillRef>
        <a:effectRef idx="0">
          <a:scrgbClr r="0" g="0" b="0"/>
        </a:effectRef>
        <a:fontRef idx="minor"/>
      </dsp:style>
    </dsp:sp>
    <dsp:sp modelId="{C25CF71B-A2AC-BC49-A95D-AC77B1FF5680}">
      <dsp:nvSpPr>
        <dsp:cNvPr id="0" name=""/>
        <dsp:cNvSpPr/>
      </dsp:nvSpPr>
      <dsp:spPr>
        <a:xfrm>
          <a:off x="378135" y="2927454"/>
          <a:ext cx="2238637"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DrawerNavigator</a:t>
          </a:r>
          <a:endParaRPr lang="fr-FR" sz="1300" kern="1200" dirty="0"/>
        </a:p>
      </dsp:txBody>
      <dsp:txXfrm>
        <a:off x="378135" y="2927454"/>
        <a:ext cx="2238637" cy="511574"/>
      </dsp:txXfrm>
    </dsp:sp>
    <dsp:sp modelId="{0CCBAABA-181E-404F-88B8-E8C55D19CB8D}">
      <dsp:nvSpPr>
        <dsp:cNvPr id="0" name=""/>
        <dsp:cNvSpPr/>
      </dsp:nvSpPr>
      <dsp:spPr>
        <a:xfrm>
          <a:off x="58401" y="2863508"/>
          <a:ext cx="639468" cy="639468"/>
        </a:xfrm>
        <a:prstGeom prst="ellipse">
          <a:avLst/>
        </a:prstGeom>
        <a:solidFill>
          <a:schemeClr val="lt1">
            <a:hueOff val="0"/>
            <a:satOff val="0"/>
            <a:lumOff val="0"/>
            <a:alphaOff val="0"/>
          </a:schemeClr>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378135" y="624970"/>
          <a:ext cx="2238637" cy="511574"/>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SwitchNavigator</a:t>
          </a:r>
          <a:endParaRPr lang="fr-FR" sz="1300" kern="1200" dirty="0"/>
        </a:p>
      </dsp:txBody>
      <dsp:txXfrm>
        <a:off x="378135" y="624970"/>
        <a:ext cx="2238637" cy="511574"/>
      </dsp:txXfrm>
    </dsp:sp>
    <dsp:sp modelId="{727DD2B1-22B5-9146-8630-78B3AF8ED3A7}">
      <dsp:nvSpPr>
        <dsp:cNvPr id="0" name=""/>
        <dsp:cNvSpPr/>
      </dsp:nvSpPr>
      <dsp:spPr>
        <a:xfrm>
          <a:off x="58401" y="561023"/>
          <a:ext cx="639468" cy="639468"/>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FC6674-8156-1149-8B1A-446D8A5D87F7}">
      <dsp:nvSpPr>
        <dsp:cNvPr id="0" name=""/>
        <dsp:cNvSpPr/>
      </dsp:nvSpPr>
      <dsp:spPr>
        <a:xfrm>
          <a:off x="671433" y="1392465"/>
          <a:ext cx="1945339"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BottomTabNavigator</a:t>
          </a:r>
          <a:endParaRPr lang="fr-FR" sz="1300" kern="1200" dirty="0"/>
        </a:p>
      </dsp:txBody>
      <dsp:txXfrm>
        <a:off x="671433" y="1392465"/>
        <a:ext cx="1945339" cy="511574"/>
      </dsp:txXfrm>
    </dsp:sp>
    <dsp:sp modelId="{C7B4415F-C09B-ED4C-A22A-A660EEC02CC9}">
      <dsp:nvSpPr>
        <dsp:cNvPr id="0" name=""/>
        <dsp:cNvSpPr/>
      </dsp:nvSpPr>
      <dsp:spPr>
        <a:xfrm>
          <a:off x="351699" y="1328518"/>
          <a:ext cx="639468" cy="639468"/>
        </a:xfrm>
        <a:prstGeom prst="ellipse">
          <a:avLst/>
        </a:prstGeom>
        <a:solidFill>
          <a:schemeClr val="bg1"/>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 modelId="{1B55C080-8E0C-8842-A8C0-D2E8BEF16945}">
      <dsp:nvSpPr>
        <dsp:cNvPr id="0" name=""/>
        <dsp:cNvSpPr/>
      </dsp:nvSpPr>
      <dsp:spPr>
        <a:xfrm>
          <a:off x="671433" y="2159960"/>
          <a:ext cx="1945339" cy="511574"/>
        </a:xfrm>
        <a:prstGeom prst="rect">
          <a:avLst/>
        </a:prstGeom>
        <a:solidFill>
          <a:schemeClr val="accent2">
            <a:shade val="50000"/>
            <a:hueOff val="-686365"/>
            <a:satOff val="11332"/>
            <a:lumOff val="47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StackNavigator</a:t>
          </a:r>
          <a:endParaRPr lang="fr-FR" sz="1300" kern="1200" dirty="0"/>
        </a:p>
      </dsp:txBody>
      <dsp:txXfrm>
        <a:off x="671433" y="2159960"/>
        <a:ext cx="1945339" cy="511574"/>
      </dsp:txXfrm>
    </dsp:sp>
    <dsp:sp modelId="{704A15FA-EDD0-B34E-9DD5-E0D83355EA97}">
      <dsp:nvSpPr>
        <dsp:cNvPr id="0" name=""/>
        <dsp:cNvSpPr/>
      </dsp:nvSpPr>
      <dsp:spPr>
        <a:xfrm>
          <a:off x="351699" y="2096013"/>
          <a:ext cx="639468" cy="639468"/>
        </a:xfrm>
        <a:prstGeom prst="ellipse">
          <a:avLst/>
        </a:prstGeom>
        <a:solidFill>
          <a:schemeClr val="bg1"/>
        </a:solidFill>
        <a:ln w="25400" cap="flat" cmpd="sng" algn="ctr">
          <a:solidFill>
            <a:schemeClr val="accent2">
              <a:shade val="50000"/>
              <a:hueOff val="-641667"/>
              <a:satOff val="11816"/>
              <a:lumOff val="44364"/>
              <a:alphaOff val="0"/>
            </a:schemeClr>
          </a:solidFill>
          <a:prstDash val="solid"/>
        </a:ln>
        <a:effectLst/>
      </dsp:spPr>
      <dsp:style>
        <a:lnRef idx="2">
          <a:scrgbClr r="0" g="0" b="0"/>
        </a:lnRef>
        <a:fillRef idx="1">
          <a:scrgbClr r="0" g="0" b="0"/>
        </a:fillRef>
        <a:effectRef idx="0">
          <a:scrgbClr r="0" g="0" b="0"/>
        </a:effectRef>
        <a:fontRef idx="minor"/>
      </dsp:style>
    </dsp:sp>
    <dsp:sp modelId="{C25CF71B-A2AC-BC49-A95D-AC77B1FF5680}">
      <dsp:nvSpPr>
        <dsp:cNvPr id="0" name=""/>
        <dsp:cNvSpPr/>
      </dsp:nvSpPr>
      <dsp:spPr>
        <a:xfrm>
          <a:off x="378135" y="2927454"/>
          <a:ext cx="2238637" cy="511574"/>
        </a:xfrm>
        <a:prstGeom prst="rect">
          <a:avLst/>
        </a:prstGeom>
        <a:solidFill>
          <a:schemeClr val="accent2">
            <a:shade val="50000"/>
            <a:hueOff val="-343183"/>
            <a:satOff val="5666"/>
            <a:lumOff val="238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062" tIns="33020" rIns="33020" bIns="33020" numCol="1" spcCol="1270" anchor="ctr" anchorCtr="0">
          <a:noAutofit/>
        </a:bodyPr>
        <a:lstStyle/>
        <a:p>
          <a:pPr marL="0" lvl="0" indent="0" algn="l" defTabSz="577850">
            <a:lnSpc>
              <a:spcPct val="90000"/>
            </a:lnSpc>
            <a:spcBef>
              <a:spcPct val="0"/>
            </a:spcBef>
            <a:spcAft>
              <a:spcPct val="35000"/>
            </a:spcAft>
            <a:buNone/>
          </a:pPr>
          <a:r>
            <a:rPr lang="fr-FR" sz="1300" kern="1200" dirty="0" err="1"/>
            <a:t>DrawerNavigator</a:t>
          </a:r>
          <a:endParaRPr lang="fr-FR" sz="1300" kern="1200" dirty="0"/>
        </a:p>
      </dsp:txBody>
      <dsp:txXfrm>
        <a:off x="378135" y="2927454"/>
        <a:ext cx="2238637" cy="511574"/>
      </dsp:txXfrm>
    </dsp:sp>
    <dsp:sp modelId="{0CCBAABA-181E-404F-88B8-E8C55D19CB8D}">
      <dsp:nvSpPr>
        <dsp:cNvPr id="0" name=""/>
        <dsp:cNvSpPr/>
      </dsp:nvSpPr>
      <dsp:spPr>
        <a:xfrm>
          <a:off x="58401" y="2863508"/>
          <a:ext cx="639468" cy="639468"/>
        </a:xfrm>
        <a:prstGeom prst="ellipse">
          <a:avLst/>
        </a:prstGeom>
        <a:solidFill>
          <a:schemeClr val="accent2"/>
        </a:solidFill>
        <a:ln w="25400" cap="flat" cmpd="sng" algn="ctr">
          <a:solidFill>
            <a:schemeClr val="accent2">
              <a:shade val="50000"/>
              <a:hueOff val="-320834"/>
              <a:satOff val="5908"/>
              <a:lumOff val="22182"/>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9E030-2BF8-F742-8C12-938FAF553A99}">
      <dsp:nvSpPr>
        <dsp:cNvPr id="0" name=""/>
        <dsp:cNvSpPr/>
      </dsp:nvSpPr>
      <dsp:spPr>
        <a:xfrm>
          <a:off x="0" y="0"/>
          <a:ext cx="5622950" cy="3494199"/>
        </a:xfrm>
        <a:prstGeom prst="roundRect">
          <a:avLst>
            <a:gd name="adj" fmla="val 85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2711887" numCol="1" spcCol="1270" anchor="t" anchorCtr="0">
          <a:noAutofit/>
        </a:bodyPr>
        <a:lstStyle/>
        <a:p>
          <a:pPr marL="0" lvl="0" indent="0" algn="l" defTabSz="1422400">
            <a:lnSpc>
              <a:spcPct val="90000"/>
            </a:lnSpc>
            <a:spcBef>
              <a:spcPct val="0"/>
            </a:spcBef>
            <a:spcAft>
              <a:spcPct val="35000"/>
            </a:spcAft>
            <a:buNone/>
          </a:pPr>
          <a:r>
            <a:rPr lang="fr-FR" sz="3200" kern="1200" dirty="0"/>
            <a:t>Root</a:t>
          </a:r>
        </a:p>
      </dsp:txBody>
      <dsp:txXfrm>
        <a:off x="86990" y="86990"/>
        <a:ext cx="5448970" cy="3320219"/>
      </dsp:txXfrm>
    </dsp:sp>
    <dsp:sp modelId="{B2C969D7-2D89-BE44-9091-2FB322FD1A50}">
      <dsp:nvSpPr>
        <dsp:cNvPr id="0" name=""/>
        <dsp:cNvSpPr/>
      </dsp:nvSpPr>
      <dsp:spPr>
        <a:xfrm>
          <a:off x="140573" y="873549"/>
          <a:ext cx="5341802" cy="244593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553171" numCol="1" spcCol="1270" anchor="t" anchorCtr="0">
          <a:noAutofit/>
        </a:bodyPr>
        <a:lstStyle/>
        <a:p>
          <a:pPr marL="0" lvl="0" indent="0" algn="l" defTabSz="1422400">
            <a:lnSpc>
              <a:spcPct val="90000"/>
            </a:lnSpc>
            <a:spcBef>
              <a:spcPct val="0"/>
            </a:spcBef>
            <a:spcAft>
              <a:spcPct val="35000"/>
            </a:spcAft>
            <a:buNone/>
          </a:pPr>
          <a:r>
            <a:rPr lang="fr-FR" sz="3200" kern="1200" dirty="0"/>
            <a:t>Dashboard</a:t>
          </a:r>
        </a:p>
      </dsp:txBody>
      <dsp:txXfrm>
        <a:off x="215794" y="948770"/>
        <a:ext cx="5191360" cy="2295497"/>
      </dsp:txXfrm>
    </dsp:sp>
    <dsp:sp modelId="{3545F21C-9AC7-934E-8764-AC80464934D9}">
      <dsp:nvSpPr>
        <dsp:cNvPr id="0" name=""/>
        <dsp:cNvSpPr/>
      </dsp:nvSpPr>
      <dsp:spPr>
        <a:xfrm>
          <a:off x="274118" y="1729628"/>
          <a:ext cx="1068360" cy="140641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Menu</a:t>
          </a:r>
        </a:p>
      </dsp:txBody>
      <dsp:txXfrm>
        <a:off x="306974" y="1762484"/>
        <a:ext cx="1002648" cy="1340703"/>
      </dsp:txXfrm>
    </dsp:sp>
    <dsp:sp modelId="{FB769F4F-BB7C-A04D-BB9D-3534515D73F5}">
      <dsp:nvSpPr>
        <dsp:cNvPr id="0" name=""/>
        <dsp:cNvSpPr/>
      </dsp:nvSpPr>
      <dsp:spPr>
        <a:xfrm>
          <a:off x="1461967" y="1747099"/>
          <a:ext cx="3879835" cy="139767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788912" numCol="1" spcCol="1270" anchor="t" anchorCtr="0">
          <a:noAutofit/>
        </a:bodyPr>
        <a:lstStyle/>
        <a:p>
          <a:pPr marL="0" lvl="0" indent="0" algn="l" defTabSz="1422400">
            <a:lnSpc>
              <a:spcPct val="90000"/>
            </a:lnSpc>
            <a:spcBef>
              <a:spcPct val="0"/>
            </a:spcBef>
            <a:spcAft>
              <a:spcPct val="35000"/>
            </a:spcAft>
            <a:buNone/>
          </a:pPr>
          <a:r>
            <a:rPr lang="fr-FR" sz="3200" kern="1200" dirty="0"/>
            <a:t>List</a:t>
          </a:r>
        </a:p>
      </dsp:txBody>
      <dsp:txXfrm>
        <a:off x="1504950" y="1790082"/>
        <a:ext cx="3793869" cy="1311713"/>
      </dsp:txXfrm>
    </dsp:sp>
    <dsp:sp modelId="{449267A7-58B7-BB4C-B325-21436A6E4E92}">
      <dsp:nvSpPr>
        <dsp:cNvPr id="0" name=""/>
        <dsp:cNvSpPr/>
      </dsp:nvSpPr>
      <dsp:spPr>
        <a:xfrm>
          <a:off x="1558962"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1578305" y="2395398"/>
        <a:ext cx="1782639" cy="590269"/>
      </dsp:txXfrm>
    </dsp:sp>
    <dsp:sp modelId="{39451700-A2F0-8545-9B8B-B7DDC5443022}">
      <dsp:nvSpPr>
        <dsp:cNvPr id="0" name=""/>
        <dsp:cNvSpPr/>
      </dsp:nvSpPr>
      <dsp:spPr>
        <a:xfrm>
          <a:off x="3421965"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3441308" y="2395398"/>
        <a:ext cx="1782639" cy="590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9E030-2BF8-F742-8C12-938FAF553A99}">
      <dsp:nvSpPr>
        <dsp:cNvPr id="0" name=""/>
        <dsp:cNvSpPr/>
      </dsp:nvSpPr>
      <dsp:spPr>
        <a:xfrm>
          <a:off x="0" y="0"/>
          <a:ext cx="5622950" cy="3494199"/>
        </a:xfrm>
        <a:prstGeom prst="roundRect">
          <a:avLst>
            <a:gd name="adj" fmla="val 85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2711887" numCol="1" spcCol="1270" anchor="t" anchorCtr="0">
          <a:noAutofit/>
        </a:bodyPr>
        <a:lstStyle/>
        <a:p>
          <a:pPr marL="0" lvl="0" indent="0" algn="l" defTabSz="1422400">
            <a:lnSpc>
              <a:spcPct val="90000"/>
            </a:lnSpc>
            <a:spcBef>
              <a:spcPct val="0"/>
            </a:spcBef>
            <a:spcAft>
              <a:spcPct val="35000"/>
            </a:spcAft>
            <a:buNone/>
          </a:pPr>
          <a:r>
            <a:rPr lang="fr-FR" sz="3200" kern="1200" dirty="0"/>
            <a:t>Root</a:t>
          </a:r>
        </a:p>
      </dsp:txBody>
      <dsp:txXfrm>
        <a:off x="86990" y="86990"/>
        <a:ext cx="5448970" cy="3320219"/>
      </dsp:txXfrm>
    </dsp:sp>
    <dsp:sp modelId="{B2C969D7-2D89-BE44-9091-2FB322FD1A50}">
      <dsp:nvSpPr>
        <dsp:cNvPr id="0" name=""/>
        <dsp:cNvSpPr/>
      </dsp:nvSpPr>
      <dsp:spPr>
        <a:xfrm>
          <a:off x="140573" y="873549"/>
          <a:ext cx="5341802" cy="244593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553171" numCol="1" spcCol="1270" anchor="t" anchorCtr="0">
          <a:noAutofit/>
        </a:bodyPr>
        <a:lstStyle/>
        <a:p>
          <a:pPr marL="0" lvl="0" indent="0" algn="l" defTabSz="1422400">
            <a:lnSpc>
              <a:spcPct val="90000"/>
            </a:lnSpc>
            <a:spcBef>
              <a:spcPct val="0"/>
            </a:spcBef>
            <a:spcAft>
              <a:spcPct val="35000"/>
            </a:spcAft>
            <a:buNone/>
          </a:pPr>
          <a:r>
            <a:rPr lang="fr-FR" sz="3200" kern="1200" dirty="0"/>
            <a:t>Dashboard</a:t>
          </a:r>
        </a:p>
      </dsp:txBody>
      <dsp:txXfrm>
        <a:off x="215794" y="948770"/>
        <a:ext cx="5191360" cy="2295497"/>
      </dsp:txXfrm>
    </dsp:sp>
    <dsp:sp modelId="{3545F21C-9AC7-934E-8764-AC80464934D9}">
      <dsp:nvSpPr>
        <dsp:cNvPr id="0" name=""/>
        <dsp:cNvSpPr/>
      </dsp:nvSpPr>
      <dsp:spPr>
        <a:xfrm>
          <a:off x="274118" y="1729628"/>
          <a:ext cx="1068360" cy="140641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Menu</a:t>
          </a:r>
        </a:p>
      </dsp:txBody>
      <dsp:txXfrm>
        <a:off x="306974" y="1762484"/>
        <a:ext cx="1002648" cy="1340703"/>
      </dsp:txXfrm>
    </dsp:sp>
    <dsp:sp modelId="{FB769F4F-BB7C-A04D-BB9D-3534515D73F5}">
      <dsp:nvSpPr>
        <dsp:cNvPr id="0" name=""/>
        <dsp:cNvSpPr/>
      </dsp:nvSpPr>
      <dsp:spPr>
        <a:xfrm>
          <a:off x="1461967" y="1747099"/>
          <a:ext cx="3879835" cy="139767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788912" numCol="1" spcCol="1270" anchor="t" anchorCtr="0">
          <a:noAutofit/>
        </a:bodyPr>
        <a:lstStyle/>
        <a:p>
          <a:pPr marL="0" lvl="0" indent="0" algn="l" defTabSz="1422400">
            <a:lnSpc>
              <a:spcPct val="90000"/>
            </a:lnSpc>
            <a:spcBef>
              <a:spcPct val="0"/>
            </a:spcBef>
            <a:spcAft>
              <a:spcPct val="35000"/>
            </a:spcAft>
            <a:buNone/>
          </a:pPr>
          <a:r>
            <a:rPr lang="fr-FR" sz="3200" kern="1200" dirty="0"/>
            <a:t>List</a:t>
          </a:r>
        </a:p>
      </dsp:txBody>
      <dsp:txXfrm>
        <a:off x="1504950" y="1790082"/>
        <a:ext cx="3793869" cy="1311713"/>
      </dsp:txXfrm>
    </dsp:sp>
    <dsp:sp modelId="{449267A7-58B7-BB4C-B325-21436A6E4E92}">
      <dsp:nvSpPr>
        <dsp:cNvPr id="0" name=""/>
        <dsp:cNvSpPr/>
      </dsp:nvSpPr>
      <dsp:spPr>
        <a:xfrm>
          <a:off x="1558962"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1578305" y="2395398"/>
        <a:ext cx="1782639" cy="590269"/>
      </dsp:txXfrm>
    </dsp:sp>
    <dsp:sp modelId="{39451700-A2F0-8545-9B8B-B7DDC5443022}">
      <dsp:nvSpPr>
        <dsp:cNvPr id="0" name=""/>
        <dsp:cNvSpPr/>
      </dsp:nvSpPr>
      <dsp:spPr>
        <a:xfrm>
          <a:off x="3421965"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3441308" y="2395398"/>
        <a:ext cx="1782639" cy="5902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9E030-2BF8-F742-8C12-938FAF553A99}">
      <dsp:nvSpPr>
        <dsp:cNvPr id="0" name=""/>
        <dsp:cNvSpPr/>
      </dsp:nvSpPr>
      <dsp:spPr>
        <a:xfrm>
          <a:off x="0" y="0"/>
          <a:ext cx="5622950" cy="3494199"/>
        </a:xfrm>
        <a:prstGeom prst="roundRect">
          <a:avLst>
            <a:gd name="adj" fmla="val 85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2711887" numCol="1" spcCol="1270" anchor="t" anchorCtr="0">
          <a:noAutofit/>
        </a:bodyPr>
        <a:lstStyle/>
        <a:p>
          <a:pPr marL="0" lvl="0" indent="0" algn="l" defTabSz="1422400">
            <a:lnSpc>
              <a:spcPct val="90000"/>
            </a:lnSpc>
            <a:spcBef>
              <a:spcPct val="0"/>
            </a:spcBef>
            <a:spcAft>
              <a:spcPct val="35000"/>
            </a:spcAft>
            <a:buNone/>
          </a:pPr>
          <a:r>
            <a:rPr lang="fr-FR" sz="3200" kern="1200" dirty="0"/>
            <a:t>Root</a:t>
          </a:r>
        </a:p>
      </dsp:txBody>
      <dsp:txXfrm>
        <a:off x="86990" y="86990"/>
        <a:ext cx="5448970" cy="3320219"/>
      </dsp:txXfrm>
    </dsp:sp>
    <dsp:sp modelId="{B2C969D7-2D89-BE44-9091-2FB322FD1A50}">
      <dsp:nvSpPr>
        <dsp:cNvPr id="0" name=""/>
        <dsp:cNvSpPr/>
      </dsp:nvSpPr>
      <dsp:spPr>
        <a:xfrm>
          <a:off x="140573" y="873549"/>
          <a:ext cx="5341802" cy="244593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553171" numCol="1" spcCol="1270" anchor="t" anchorCtr="0">
          <a:noAutofit/>
        </a:bodyPr>
        <a:lstStyle/>
        <a:p>
          <a:pPr marL="0" lvl="0" indent="0" algn="l" defTabSz="1422400">
            <a:lnSpc>
              <a:spcPct val="90000"/>
            </a:lnSpc>
            <a:spcBef>
              <a:spcPct val="0"/>
            </a:spcBef>
            <a:spcAft>
              <a:spcPct val="35000"/>
            </a:spcAft>
            <a:buNone/>
          </a:pPr>
          <a:r>
            <a:rPr lang="fr-FR" sz="3200" kern="1200" dirty="0"/>
            <a:t>Dashboard</a:t>
          </a:r>
        </a:p>
      </dsp:txBody>
      <dsp:txXfrm>
        <a:off x="215794" y="948770"/>
        <a:ext cx="5191360" cy="2295497"/>
      </dsp:txXfrm>
    </dsp:sp>
    <dsp:sp modelId="{3545F21C-9AC7-934E-8764-AC80464934D9}">
      <dsp:nvSpPr>
        <dsp:cNvPr id="0" name=""/>
        <dsp:cNvSpPr/>
      </dsp:nvSpPr>
      <dsp:spPr>
        <a:xfrm>
          <a:off x="274118" y="1729628"/>
          <a:ext cx="1068360" cy="140641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a:t>Menu</a:t>
          </a:r>
        </a:p>
      </dsp:txBody>
      <dsp:txXfrm>
        <a:off x="306974" y="1762484"/>
        <a:ext cx="1002648" cy="1340703"/>
      </dsp:txXfrm>
    </dsp:sp>
    <dsp:sp modelId="{FB769F4F-BB7C-A04D-BB9D-3534515D73F5}">
      <dsp:nvSpPr>
        <dsp:cNvPr id="0" name=""/>
        <dsp:cNvSpPr/>
      </dsp:nvSpPr>
      <dsp:spPr>
        <a:xfrm>
          <a:off x="1461967" y="1747099"/>
          <a:ext cx="3879835" cy="1397679"/>
        </a:xfrm>
        <a:prstGeom prst="roundRect">
          <a:avLst>
            <a:gd name="adj" fmla="val 10500"/>
          </a:avLst>
        </a:prstGeom>
        <a:solidFill>
          <a:schemeClr val="accent2">
            <a:shade val="50000"/>
            <a:hueOff val="-457577"/>
            <a:satOff val="7555"/>
            <a:lumOff val="31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788912" numCol="1" spcCol="1270" anchor="t" anchorCtr="0">
          <a:noAutofit/>
        </a:bodyPr>
        <a:lstStyle/>
        <a:p>
          <a:pPr marL="0" lvl="0" indent="0" algn="l" defTabSz="1422400">
            <a:lnSpc>
              <a:spcPct val="90000"/>
            </a:lnSpc>
            <a:spcBef>
              <a:spcPct val="0"/>
            </a:spcBef>
            <a:spcAft>
              <a:spcPct val="35000"/>
            </a:spcAft>
            <a:buNone/>
          </a:pPr>
          <a:r>
            <a:rPr lang="fr-FR" sz="3200" kern="1200" dirty="0"/>
            <a:t>List</a:t>
          </a:r>
        </a:p>
      </dsp:txBody>
      <dsp:txXfrm>
        <a:off x="1504950" y="1790082"/>
        <a:ext cx="3793869" cy="1311713"/>
      </dsp:txXfrm>
    </dsp:sp>
    <dsp:sp modelId="{449267A7-58B7-BB4C-B325-21436A6E4E92}">
      <dsp:nvSpPr>
        <dsp:cNvPr id="0" name=""/>
        <dsp:cNvSpPr/>
      </dsp:nvSpPr>
      <dsp:spPr>
        <a:xfrm>
          <a:off x="1558962"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1578305" y="2395398"/>
        <a:ext cx="1782639" cy="590269"/>
      </dsp:txXfrm>
    </dsp:sp>
    <dsp:sp modelId="{39451700-A2F0-8545-9B8B-B7DDC5443022}">
      <dsp:nvSpPr>
        <dsp:cNvPr id="0" name=""/>
        <dsp:cNvSpPr/>
      </dsp:nvSpPr>
      <dsp:spPr>
        <a:xfrm>
          <a:off x="3421965" y="2376055"/>
          <a:ext cx="1821325" cy="628955"/>
        </a:xfrm>
        <a:prstGeom prst="roundRect">
          <a:avLst>
            <a:gd name="adj" fmla="val 10500"/>
          </a:avLst>
        </a:prstGeom>
        <a:solidFill>
          <a:schemeClr val="lt1">
            <a:alpha val="90000"/>
            <a:hueOff val="0"/>
            <a:satOff val="0"/>
            <a:lumOff val="0"/>
            <a:alphaOff val="0"/>
          </a:schemeClr>
        </a:solidFill>
        <a:ln w="25400" cap="flat" cmpd="sng" algn="ctr">
          <a:solidFill>
            <a:schemeClr val="accent2">
              <a:shade val="50000"/>
              <a:hueOff val="-427778"/>
              <a:satOff val="7877"/>
              <a:lumOff val="29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fr-FR" sz="2600" kern="1200" dirty="0" err="1"/>
            <a:t>Form</a:t>
          </a:r>
          <a:endParaRPr lang="fr-FR" sz="2600" kern="1200" dirty="0"/>
        </a:p>
      </dsp:txBody>
      <dsp:txXfrm>
        <a:off x="3441308" y="2395398"/>
        <a:ext cx="1782639" cy="5902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accent2"/>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accent2"/>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bg1"/>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accent2"/>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bg1"/>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bg1"/>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accent2"/>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lt1">
            <a:hueOff val="0"/>
            <a:satOff val="0"/>
            <a:lumOff val="0"/>
            <a:alphaOff val="0"/>
          </a:schemeClr>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8C2E5-97B1-8145-B035-182FA7C0E916}">
      <dsp:nvSpPr>
        <dsp:cNvPr id="0" name=""/>
        <dsp:cNvSpPr/>
      </dsp:nvSpPr>
      <dsp:spPr>
        <a:xfrm>
          <a:off x="-3758660" y="-208046"/>
          <a:ext cx="4480093" cy="4480093"/>
        </a:xfrm>
        <a:prstGeom prst="blockArc">
          <a:avLst>
            <a:gd name="adj1" fmla="val 18900000"/>
            <a:gd name="adj2" fmla="val 2700000"/>
            <a:gd name="adj3" fmla="val 482"/>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E9255-1843-F243-BC95-8BEB51E990B8}">
      <dsp:nvSpPr>
        <dsp:cNvPr id="0" name=""/>
        <dsp:cNvSpPr/>
      </dsp:nvSpPr>
      <dsp:spPr>
        <a:xfrm>
          <a:off x="234147" y="520487"/>
          <a:ext cx="2382625" cy="302209"/>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View</a:t>
          </a:r>
          <a:endParaRPr lang="fr-FR" sz="1700" kern="1200" dirty="0"/>
        </a:p>
      </dsp:txBody>
      <dsp:txXfrm>
        <a:off x="234147" y="520487"/>
        <a:ext cx="2382625" cy="302209"/>
      </dsp:txXfrm>
    </dsp:sp>
    <dsp:sp modelId="{727DD2B1-22B5-9146-8630-78B3AF8ED3A7}">
      <dsp:nvSpPr>
        <dsp:cNvPr id="0" name=""/>
        <dsp:cNvSpPr/>
      </dsp:nvSpPr>
      <dsp:spPr>
        <a:xfrm>
          <a:off x="45266" y="482711"/>
          <a:ext cx="377761" cy="377761"/>
        </a:xfrm>
        <a:prstGeom prst="ellipse">
          <a:avLst/>
        </a:prstGeom>
        <a:solidFill>
          <a:schemeClr val="bg1"/>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E7EBF-8A80-074C-BAEF-968A78717DE7}">
      <dsp:nvSpPr>
        <dsp:cNvPr id="0" name=""/>
        <dsp:cNvSpPr/>
      </dsp:nvSpPr>
      <dsp:spPr>
        <a:xfrm>
          <a:off x="507825" y="974067"/>
          <a:ext cx="2108948"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Layout</a:t>
          </a:r>
          <a:endParaRPr lang="fr-FR" sz="1700" kern="1200" dirty="0"/>
        </a:p>
      </dsp:txBody>
      <dsp:txXfrm>
        <a:off x="507825" y="974067"/>
        <a:ext cx="2108948" cy="302209"/>
      </dsp:txXfrm>
    </dsp:sp>
    <dsp:sp modelId="{913085F9-010E-9A44-A95D-3B6A709D8382}">
      <dsp:nvSpPr>
        <dsp:cNvPr id="0" name=""/>
        <dsp:cNvSpPr/>
      </dsp:nvSpPr>
      <dsp:spPr>
        <a:xfrm>
          <a:off x="318944" y="936291"/>
          <a:ext cx="377761" cy="377761"/>
        </a:xfrm>
        <a:prstGeom prst="ellipse">
          <a:avLst/>
        </a:prstGeom>
        <a:solidFill>
          <a:schemeClr val="bg1"/>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 modelId="{1A9AD57E-D8AE-3546-8E18-79C58EC1EC47}">
      <dsp:nvSpPr>
        <dsp:cNvPr id="0" name=""/>
        <dsp:cNvSpPr/>
      </dsp:nvSpPr>
      <dsp:spPr>
        <a:xfrm>
          <a:off x="657799" y="1427315"/>
          <a:ext cx="1958973"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Text</a:t>
          </a:r>
          <a:endParaRPr lang="fr-FR" sz="1700" kern="1200" dirty="0"/>
        </a:p>
      </dsp:txBody>
      <dsp:txXfrm>
        <a:off x="657799" y="1427315"/>
        <a:ext cx="1958973" cy="302209"/>
      </dsp:txXfrm>
    </dsp:sp>
    <dsp:sp modelId="{27541570-9473-B54D-B765-6BCF7999AF73}">
      <dsp:nvSpPr>
        <dsp:cNvPr id="0" name=""/>
        <dsp:cNvSpPr/>
      </dsp:nvSpPr>
      <dsp:spPr>
        <a:xfrm>
          <a:off x="468918" y="1389538"/>
          <a:ext cx="377761" cy="377761"/>
        </a:xfrm>
        <a:prstGeom prst="ellipse">
          <a:avLst/>
        </a:prstGeom>
        <a:solidFill>
          <a:schemeClr val="bg1"/>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BFAA0188-7B1F-6A46-B433-7E8AA1D770FA}">
      <dsp:nvSpPr>
        <dsp:cNvPr id="0" name=""/>
        <dsp:cNvSpPr/>
      </dsp:nvSpPr>
      <dsp:spPr>
        <a:xfrm>
          <a:off x="705684" y="1880895"/>
          <a:ext cx="1911088"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Image</a:t>
          </a:r>
        </a:p>
      </dsp:txBody>
      <dsp:txXfrm>
        <a:off x="705684" y="1880895"/>
        <a:ext cx="1911088" cy="302209"/>
      </dsp:txXfrm>
    </dsp:sp>
    <dsp:sp modelId="{9074FA77-A6E9-A240-9BAF-6F396D89C6CF}">
      <dsp:nvSpPr>
        <dsp:cNvPr id="0" name=""/>
        <dsp:cNvSpPr/>
      </dsp:nvSpPr>
      <dsp:spPr>
        <a:xfrm>
          <a:off x="516803" y="1843119"/>
          <a:ext cx="377761" cy="377761"/>
        </a:xfrm>
        <a:prstGeom prst="ellipse">
          <a:avLst/>
        </a:prstGeom>
        <a:solidFill>
          <a:schemeClr val="bg1"/>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1428094-6809-1D4B-ABA5-C813E6F708CE}">
      <dsp:nvSpPr>
        <dsp:cNvPr id="0" name=""/>
        <dsp:cNvSpPr/>
      </dsp:nvSpPr>
      <dsp:spPr>
        <a:xfrm>
          <a:off x="657799" y="2334475"/>
          <a:ext cx="1958973" cy="302209"/>
        </a:xfrm>
        <a:prstGeom prst="rect">
          <a:avLst/>
        </a:prstGeom>
        <a:solidFill>
          <a:schemeClr val="accent2">
            <a:shade val="50000"/>
            <a:hueOff val="-588313"/>
            <a:satOff val="9713"/>
            <a:lumOff val="409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Button</a:t>
          </a:r>
        </a:p>
      </dsp:txBody>
      <dsp:txXfrm>
        <a:off x="657799" y="2334475"/>
        <a:ext cx="1958973" cy="302209"/>
      </dsp:txXfrm>
    </dsp:sp>
    <dsp:sp modelId="{F0E2E286-2A24-E948-9C75-AC9DE19DDA8B}">
      <dsp:nvSpPr>
        <dsp:cNvPr id="0" name=""/>
        <dsp:cNvSpPr/>
      </dsp:nvSpPr>
      <dsp:spPr>
        <a:xfrm>
          <a:off x="468918" y="2296699"/>
          <a:ext cx="377761" cy="377761"/>
        </a:xfrm>
        <a:prstGeom prst="ellipse">
          <a:avLst/>
        </a:prstGeom>
        <a:solidFill>
          <a:schemeClr val="accent2"/>
        </a:solidFill>
        <a:ln w="25400" cap="flat" cmpd="sng" algn="ctr">
          <a:solidFill>
            <a:schemeClr val="accent2">
              <a:shade val="50000"/>
              <a:hueOff val="-550000"/>
              <a:satOff val="10128"/>
              <a:lumOff val="38026"/>
              <a:alphaOff val="0"/>
            </a:schemeClr>
          </a:solidFill>
          <a:prstDash val="solid"/>
        </a:ln>
        <a:effectLst/>
      </dsp:spPr>
      <dsp:style>
        <a:lnRef idx="2">
          <a:scrgbClr r="0" g="0" b="0"/>
        </a:lnRef>
        <a:fillRef idx="1">
          <a:scrgbClr r="0" g="0" b="0"/>
        </a:fillRef>
        <a:effectRef idx="0">
          <a:scrgbClr r="0" g="0" b="0"/>
        </a:effectRef>
        <a:fontRef idx="minor"/>
      </dsp:style>
    </dsp:sp>
    <dsp:sp modelId="{76EF8E52-2A85-2443-BEDB-F40DD0C1B0D8}">
      <dsp:nvSpPr>
        <dsp:cNvPr id="0" name=""/>
        <dsp:cNvSpPr/>
      </dsp:nvSpPr>
      <dsp:spPr>
        <a:xfrm>
          <a:off x="507825" y="2787723"/>
          <a:ext cx="2108948" cy="302209"/>
        </a:xfrm>
        <a:prstGeom prst="rect">
          <a:avLst/>
        </a:prstGeom>
        <a:solidFill>
          <a:schemeClr val="accent2">
            <a:shade val="50000"/>
            <a:hueOff val="-392209"/>
            <a:satOff val="6475"/>
            <a:lumOff val="27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a:t>Touchable</a:t>
          </a:r>
        </a:p>
      </dsp:txBody>
      <dsp:txXfrm>
        <a:off x="507825" y="2787723"/>
        <a:ext cx="2108948" cy="302209"/>
      </dsp:txXfrm>
    </dsp:sp>
    <dsp:sp modelId="{7C879928-9433-9048-89A3-4E9735AC0013}">
      <dsp:nvSpPr>
        <dsp:cNvPr id="0" name=""/>
        <dsp:cNvSpPr/>
      </dsp:nvSpPr>
      <dsp:spPr>
        <a:xfrm>
          <a:off x="318944" y="2749946"/>
          <a:ext cx="377761" cy="377761"/>
        </a:xfrm>
        <a:prstGeom prst="ellipse">
          <a:avLst/>
        </a:prstGeom>
        <a:solidFill>
          <a:schemeClr val="lt1">
            <a:hueOff val="0"/>
            <a:satOff val="0"/>
            <a:lumOff val="0"/>
            <a:alphaOff val="0"/>
          </a:schemeClr>
        </a:solidFill>
        <a:ln w="25400" cap="flat" cmpd="sng" algn="ctr">
          <a:solidFill>
            <a:schemeClr val="accent2">
              <a:shade val="50000"/>
              <a:hueOff val="-366667"/>
              <a:satOff val="6752"/>
              <a:lumOff val="25351"/>
              <a:alphaOff val="0"/>
            </a:schemeClr>
          </a:solidFill>
          <a:prstDash val="solid"/>
        </a:ln>
        <a:effectLst/>
      </dsp:spPr>
      <dsp:style>
        <a:lnRef idx="2">
          <a:scrgbClr r="0" g="0" b="0"/>
        </a:lnRef>
        <a:fillRef idx="1">
          <a:scrgbClr r="0" g="0" b="0"/>
        </a:fillRef>
        <a:effectRef idx="0">
          <a:scrgbClr r="0" g="0" b="0"/>
        </a:effectRef>
        <a:fontRef idx="minor"/>
      </dsp:style>
    </dsp:sp>
    <dsp:sp modelId="{06A5D4AA-56F9-0B47-82AE-ADDB6FE671FE}">
      <dsp:nvSpPr>
        <dsp:cNvPr id="0" name=""/>
        <dsp:cNvSpPr/>
      </dsp:nvSpPr>
      <dsp:spPr>
        <a:xfrm>
          <a:off x="234147" y="3241303"/>
          <a:ext cx="2382625" cy="302209"/>
        </a:xfrm>
        <a:prstGeom prst="rect">
          <a:avLst/>
        </a:prstGeom>
        <a:solidFill>
          <a:schemeClr val="accent2">
            <a:shade val="50000"/>
            <a:hueOff val="-196104"/>
            <a:satOff val="3238"/>
            <a:lumOff val="136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879" tIns="43180" rIns="43180" bIns="43180" numCol="1" spcCol="1270" anchor="ctr" anchorCtr="0">
          <a:noAutofit/>
        </a:bodyPr>
        <a:lstStyle/>
        <a:p>
          <a:pPr marL="0" lvl="0" indent="0" algn="l" defTabSz="755650">
            <a:lnSpc>
              <a:spcPct val="90000"/>
            </a:lnSpc>
            <a:spcBef>
              <a:spcPct val="0"/>
            </a:spcBef>
            <a:spcAft>
              <a:spcPct val="35000"/>
            </a:spcAft>
            <a:buNone/>
          </a:pPr>
          <a:r>
            <a:rPr lang="fr-FR" sz="1700" kern="1200" dirty="0" err="1"/>
            <a:t>ScrollView</a:t>
          </a:r>
          <a:endParaRPr lang="fr-FR" sz="1700" kern="1200" dirty="0"/>
        </a:p>
      </dsp:txBody>
      <dsp:txXfrm>
        <a:off x="234147" y="3241303"/>
        <a:ext cx="2382625" cy="302209"/>
      </dsp:txXfrm>
    </dsp:sp>
    <dsp:sp modelId="{04ACF9DA-6AA0-0049-87B6-1CA942A8E7CF}">
      <dsp:nvSpPr>
        <dsp:cNvPr id="0" name=""/>
        <dsp:cNvSpPr/>
      </dsp:nvSpPr>
      <dsp:spPr>
        <a:xfrm>
          <a:off x="45266" y="3203526"/>
          <a:ext cx="377761" cy="377761"/>
        </a:xfrm>
        <a:prstGeom prst="ellipse">
          <a:avLst/>
        </a:prstGeom>
        <a:solidFill>
          <a:schemeClr val="lt1">
            <a:hueOff val="0"/>
            <a:satOff val="0"/>
            <a:lumOff val="0"/>
            <a:alphaOff val="0"/>
          </a:schemeClr>
        </a:solidFill>
        <a:ln w="25400" cap="flat" cmpd="sng" algn="ctr">
          <a:solidFill>
            <a:schemeClr val="accent2">
              <a:shade val="50000"/>
              <a:hueOff val="-183333"/>
              <a:satOff val="3376"/>
              <a:lumOff val="126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7" y="4861441"/>
            <a:ext cx="5683250" cy="4605576"/>
          </a:xfrm>
          <a:prstGeom prst="rect">
            <a:avLst/>
          </a:prstGeom>
          <a:noFill/>
          <a:ln>
            <a:noFill/>
          </a:ln>
        </p:spPr>
        <p:txBody>
          <a:bodyPr spcFirstLastPara="1" wrap="square" lIns="99059" tIns="99059" rIns="99059" bIns="9905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p: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6f1bce38b0_0_2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6f1bce38b0_0_2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latin typeface="+mj-lt"/>
              </a:rPr>
              <a:t>Il est possible de ne pas écrire le type dans certains cas (types de base du langage), c’est fortement déconseillé dans tous les autres cas.</a:t>
            </a:r>
          </a:p>
          <a:p>
            <a:pPr marL="0" indent="0">
              <a:buNone/>
            </a:pPr>
            <a:r>
              <a:rPr lang="fr-FR" dirty="0">
                <a:latin typeface="+mj-lt"/>
              </a:rPr>
              <a:t>On préfèrera toujours typer les variables, ne jamais utiliser </a:t>
            </a:r>
            <a:r>
              <a:rPr lang="fr-FR" dirty="0" err="1">
                <a:latin typeface="+mj-lt"/>
              </a:rPr>
              <a:t>any</a:t>
            </a:r>
            <a:r>
              <a:rPr lang="fr-FR" dirty="0">
                <a:latin typeface="+mj-lt"/>
              </a:rPr>
              <a:t> quand ce n’est pas indispensable (très rare, et seulement pour s’adapter à du code externe qui serait mal fait).</a:t>
            </a:r>
          </a:p>
          <a:p>
            <a:pPr marL="0" indent="0">
              <a:buNone/>
            </a:pPr>
            <a:r>
              <a:rPr lang="fr-FR" dirty="0">
                <a:latin typeface="+mj-lt"/>
              </a:rPr>
              <a:t>On peut configurer le linter et le compilateur pour nous obliger à typer les variables. (Avec la règle </a:t>
            </a:r>
            <a:r>
              <a:rPr lang="fr-FR" dirty="0" err="1">
                <a:latin typeface="+mj-lt"/>
              </a:rPr>
              <a:t>noImplicitAny</a:t>
            </a:r>
            <a:r>
              <a:rPr lang="fr-FR" b="0" i="0" dirty="0">
                <a:solidFill>
                  <a:srgbClr val="000000"/>
                </a:solidFill>
                <a:effectLst/>
                <a:latin typeface="+mj-lt"/>
              </a:rPr>
              <a:t>, qui force à écrire </a:t>
            </a:r>
            <a:r>
              <a:rPr lang="fr-FR" b="0" i="0" dirty="0" err="1">
                <a:solidFill>
                  <a:srgbClr val="000000"/>
                </a:solidFill>
                <a:effectLst/>
                <a:latin typeface="+mj-lt"/>
              </a:rPr>
              <a:t>any</a:t>
            </a:r>
            <a:r>
              <a:rPr lang="fr-FR" b="0" i="0" dirty="0">
                <a:solidFill>
                  <a:srgbClr val="000000"/>
                </a:solidFill>
                <a:effectLst/>
                <a:latin typeface="+mj-lt"/>
              </a:rPr>
              <a:t> si l’on ne précise rien, pour prendre la responsabilité du code horrible que l’on laisse à ses collègues),</a:t>
            </a:r>
          </a:p>
          <a:p>
            <a:pPr marL="0" indent="0">
              <a:buNone/>
            </a:pPr>
            <a:endParaRPr lang="fr-FR" b="0" i="0" dirty="0">
              <a:solidFill>
                <a:srgbClr val="000000"/>
              </a:solidFill>
              <a:effectLst/>
              <a:latin typeface="+mj-lt"/>
            </a:endParaRPr>
          </a:p>
          <a:p>
            <a:pPr marL="0" indent="0">
              <a:buNone/>
            </a:pPr>
            <a:r>
              <a:rPr lang="fr-FR" b="0" i="0" dirty="0">
                <a:solidFill>
                  <a:srgbClr val="000000"/>
                </a:solidFill>
                <a:effectLst/>
                <a:latin typeface="+mj-lt"/>
              </a:rPr>
              <a:t>Il peut être intéressant de s’habituer à la syntaxe </a:t>
            </a:r>
            <a:r>
              <a:rPr lang="fr-FR" b="0" i="0" dirty="0" err="1">
                <a:solidFill>
                  <a:srgbClr val="000000"/>
                </a:solidFill>
                <a:effectLst/>
                <a:latin typeface="+mj-lt"/>
              </a:rPr>
              <a:t>Array</a:t>
            </a:r>
            <a:r>
              <a:rPr lang="fr-FR" b="0" i="0" dirty="0">
                <a:solidFill>
                  <a:srgbClr val="000000"/>
                </a:solidFill>
                <a:effectLst/>
                <a:latin typeface="+mj-lt"/>
              </a:rPr>
              <a:t>&lt;type&gt; afin de se préparer aux Types Génériques</a:t>
            </a:r>
            <a:endParaRPr dirty="0">
              <a:latin typeface="+mj-lt"/>
            </a:endParaRPr>
          </a:p>
        </p:txBody>
      </p:sp>
    </p:spTree>
    <p:extLst>
      <p:ext uri="{BB962C8B-B14F-4D97-AF65-F5344CB8AC3E}">
        <p14:creationId xmlns:p14="http://schemas.microsoft.com/office/powerpoint/2010/main" val="4293178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90852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latin typeface="+mj-lt"/>
              </a:rPr>
              <a:t>Peut être utilisé pour passer des valeurs en paramètre d’une fonction depuis un tableau de valeurs mais c’est à éviter. On peut en trouver dans du code </a:t>
            </a:r>
            <a:r>
              <a:rPr lang="fr-FR" dirty="0" err="1">
                <a:latin typeface="+mj-lt"/>
              </a:rPr>
              <a:t>legacy</a:t>
            </a:r>
            <a:r>
              <a:rPr lang="fr-FR" dirty="0">
                <a:latin typeface="+mj-lt"/>
              </a:rPr>
              <a:t>.</a:t>
            </a:r>
          </a:p>
          <a:p>
            <a:pPr marL="0" indent="0">
              <a:buNone/>
            </a:pPr>
            <a:r>
              <a:rPr lang="fr-FR" dirty="0">
                <a:latin typeface="+mj-lt"/>
              </a:rPr>
              <a:t>Ex. : let params = [1,  « toto », false];</a:t>
            </a:r>
          </a:p>
          <a:p>
            <a:pPr marL="0" indent="0">
              <a:buNone/>
            </a:pPr>
            <a:r>
              <a:rPr lang="fr-FR" dirty="0" err="1">
                <a:latin typeface="+mj-lt"/>
              </a:rPr>
              <a:t>this.maFonction</a:t>
            </a:r>
            <a:r>
              <a:rPr lang="fr-FR" dirty="0">
                <a:latin typeface="+mj-lt"/>
              </a:rPr>
              <a:t>(…params);</a:t>
            </a:r>
          </a:p>
          <a:p>
            <a:pPr marL="0" indent="0">
              <a:buNone/>
            </a:pPr>
            <a:endParaRPr lang="fr-FR" dirty="0">
              <a:latin typeface="+mj-lt"/>
            </a:endParaRPr>
          </a:p>
          <a:p>
            <a:pPr marL="0" indent="0">
              <a:buNone/>
            </a:pPr>
            <a:r>
              <a:rPr lang="fr-FR" dirty="0">
                <a:latin typeface="+mj-lt"/>
              </a:rPr>
              <a:t>Pour une </a:t>
            </a:r>
            <a:r>
              <a:rPr lang="fr-FR" dirty="0" err="1">
                <a:latin typeface="+mj-lt"/>
              </a:rPr>
              <a:t>deep</a:t>
            </a:r>
            <a:r>
              <a:rPr lang="fr-FR" dirty="0">
                <a:latin typeface="+mj-lt"/>
              </a:rPr>
              <a:t>-copy :</a:t>
            </a:r>
          </a:p>
          <a:p>
            <a:pPr marL="0" indent="0">
              <a:buNone/>
            </a:pPr>
            <a:r>
              <a:rPr lang="fr-FR" dirty="0">
                <a:latin typeface="+mj-lt"/>
              </a:rPr>
              <a:t>let object2 = </a:t>
            </a:r>
            <a:r>
              <a:rPr lang="fr-FR" dirty="0" err="1">
                <a:effectLst/>
                <a:latin typeface="+mj-lt"/>
              </a:rPr>
              <a:t>JSON</a:t>
            </a:r>
            <a:r>
              <a:rPr lang="fr-FR" dirty="0" err="1">
                <a:latin typeface="+mj-lt"/>
              </a:rPr>
              <a:t>.</a:t>
            </a:r>
            <a:r>
              <a:rPr lang="fr-FR" dirty="0" err="1">
                <a:effectLst/>
                <a:latin typeface="+mj-lt"/>
              </a:rPr>
              <a:t>parse</a:t>
            </a:r>
            <a:r>
              <a:rPr lang="fr-FR" dirty="0">
                <a:latin typeface="+mj-lt"/>
              </a:rPr>
              <a:t>(</a:t>
            </a:r>
            <a:r>
              <a:rPr lang="fr-FR" dirty="0" err="1">
                <a:effectLst/>
                <a:latin typeface="+mj-lt"/>
              </a:rPr>
              <a:t>JSON</a:t>
            </a:r>
            <a:r>
              <a:rPr lang="fr-FR" dirty="0" err="1">
                <a:latin typeface="+mj-lt"/>
              </a:rPr>
              <a:t>.</a:t>
            </a:r>
            <a:r>
              <a:rPr lang="fr-FR" dirty="0" err="1">
                <a:effectLst/>
                <a:latin typeface="+mj-lt"/>
              </a:rPr>
              <a:t>stringify</a:t>
            </a:r>
            <a:r>
              <a:rPr lang="fr-FR" dirty="0">
                <a:latin typeface="+mj-lt"/>
              </a:rPr>
              <a:t>(object1));</a:t>
            </a:r>
          </a:p>
        </p:txBody>
      </p:sp>
    </p:spTree>
    <p:extLst>
      <p:ext uri="{BB962C8B-B14F-4D97-AF65-F5344CB8AC3E}">
        <p14:creationId xmlns:p14="http://schemas.microsoft.com/office/powerpoint/2010/main" val="3545016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407135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Pourquoi export ? </a:t>
            </a:r>
            <a:r>
              <a:rPr lang="fr-FR" dirty="0">
                <a:sym typeface="Wingdings" panose="05000000000000000000" pitchFamily="2" charset="2"/>
              </a:rPr>
              <a:t> Modules</a:t>
            </a:r>
            <a:endParaRPr dirty="0"/>
          </a:p>
        </p:txBody>
      </p:sp>
    </p:spTree>
    <p:extLst>
      <p:ext uri="{BB962C8B-B14F-4D97-AF65-F5344CB8AC3E}">
        <p14:creationId xmlns:p14="http://schemas.microsoft.com/office/powerpoint/2010/main" val="3146793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6f1bce38b0_0_56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6f1bce38b0_0_56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Ils remplacent les </a:t>
            </a:r>
            <a:r>
              <a:rPr lang="fr-FR" dirty="0" err="1"/>
              <a:t>namespaces</a:t>
            </a:r>
            <a:r>
              <a:rPr lang="fr-FR" dirty="0"/>
              <a:t> (obsolètes), mais dépendent d’un injecteur de modules (</a:t>
            </a:r>
            <a:r>
              <a:rPr lang="fr-FR" dirty="0" err="1"/>
              <a:t>CommonJS</a:t>
            </a:r>
            <a:r>
              <a:rPr lang="fr-FR" dirty="0"/>
              <a:t>, Require.js, …) ou d’un runtime qui gère les modules (Node.js)</a:t>
            </a:r>
          </a:p>
          <a:p>
            <a:pPr marL="0" indent="0">
              <a:buNone/>
            </a:pPr>
            <a:endParaRPr lang="fr-FR" dirty="0"/>
          </a:p>
          <a:p>
            <a:pPr marL="0" indent="0">
              <a:buNone/>
            </a:pPr>
            <a:r>
              <a:rPr lang="fr-FR" dirty="0"/>
              <a:t>Un module correspond à un fichier </a:t>
            </a:r>
            <a:r>
              <a:rPr lang="fr-FR" dirty="0">
                <a:sym typeface="Wingdings" panose="05000000000000000000" pitchFamily="2" charset="2"/>
              </a:rPr>
              <a:t> On peut les regrouper en important puis </a:t>
            </a:r>
            <a:r>
              <a:rPr lang="fr-FR" dirty="0" err="1">
                <a:sym typeface="Wingdings" panose="05000000000000000000" pitchFamily="2" charset="2"/>
              </a:rPr>
              <a:t>ré-exportant</a:t>
            </a:r>
            <a:r>
              <a:rPr lang="fr-FR" dirty="0">
                <a:sym typeface="Wingdings" panose="05000000000000000000" pitchFamily="2" charset="2"/>
              </a:rPr>
              <a:t> depuis un même fichier.</a:t>
            </a:r>
            <a:endParaRPr lang="fr-FR" dirty="0"/>
          </a:p>
          <a:p>
            <a:pPr marL="0" indent="0">
              <a:buNone/>
            </a:pPr>
            <a:endParaRPr lang="fr-FR" dirty="0"/>
          </a:p>
          <a:p>
            <a:pPr marL="0" indent="0">
              <a:buNone/>
            </a:pPr>
            <a:r>
              <a:rPr lang="fr-FR" dirty="0"/>
              <a:t>Intérêts :</a:t>
            </a:r>
          </a:p>
          <a:p>
            <a:pPr marL="185766" indent="-185766"/>
            <a:r>
              <a:rPr lang="fr-FR" dirty="0"/>
              <a:t>Peut être transpilé dans un fichier séparé</a:t>
            </a:r>
          </a:p>
          <a:p>
            <a:pPr marL="185766" indent="-185766"/>
            <a:r>
              <a:rPr lang="fr-FR" dirty="0"/>
              <a:t>Peut être chargé seulement au moment où il est utilisé</a:t>
            </a:r>
          </a:p>
          <a:p>
            <a:pPr marL="185766" indent="-185766"/>
            <a:r>
              <a:rPr lang="fr-FR" dirty="0"/>
              <a:t>Peut être mis à jour sans mettre à jour tout le projet</a:t>
            </a:r>
          </a:p>
          <a:p>
            <a:pPr marL="185766" indent="-185766"/>
            <a:endParaRPr lang="fr-FR" dirty="0"/>
          </a:p>
          <a:p>
            <a:pPr marL="0" indent="0">
              <a:buNone/>
            </a:pPr>
            <a:r>
              <a:rPr lang="fr-FR" dirty="0"/>
              <a:t>Ne pas confondre avec les modules </a:t>
            </a:r>
            <a:r>
              <a:rPr lang="fr-FR" dirty="0" err="1"/>
              <a:t>Angular</a:t>
            </a:r>
            <a:r>
              <a:rPr lang="fr-FR" dirty="0"/>
              <a:t> ou </a:t>
            </a:r>
            <a:r>
              <a:rPr lang="fr-FR" dirty="0" err="1"/>
              <a:t>npm</a:t>
            </a:r>
            <a:endParaRPr lang="fr-FR" dirty="0"/>
          </a:p>
          <a:p>
            <a:pPr marL="0" indent="0">
              <a:buNone/>
            </a:pPr>
            <a:endParaRPr dirty="0"/>
          </a:p>
        </p:txBody>
      </p:sp>
    </p:spTree>
    <p:extLst>
      <p:ext uri="{BB962C8B-B14F-4D97-AF65-F5344CB8AC3E}">
        <p14:creationId xmlns:p14="http://schemas.microsoft.com/office/powerpoint/2010/main" val="259316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026804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7268101b8_1_58: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7268101b8_1_5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Un monde « tout composant »</a:t>
            </a:r>
          </a:p>
          <a:p>
            <a:pPr marL="0" indent="0">
              <a:buNone/>
            </a:pPr>
            <a:endParaRPr lang="fr-FR" dirty="0"/>
          </a:p>
          <a:p>
            <a:pPr marL="0" indent="0">
              <a:buNone/>
            </a:pPr>
            <a:r>
              <a:rPr lang="fr-FR" dirty="0"/>
              <a:t>Ne pas hésiter à consulter : https://</a:t>
            </a:r>
            <a:r>
              <a:rPr lang="fr-FR" dirty="0" err="1"/>
              <a:t>www.reactnative.express</a:t>
            </a:r>
            <a:endParaRPr dirty="0"/>
          </a:p>
        </p:txBody>
      </p:sp>
    </p:spTree>
    <p:extLst>
      <p:ext uri="{BB962C8B-B14F-4D97-AF65-F5344CB8AC3E}">
        <p14:creationId xmlns:p14="http://schemas.microsoft.com/office/powerpoint/2010/main" val="311402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r>
              <a:rPr lang="fr-FR" dirty="0"/>
              <a:t>En </a:t>
            </a:r>
            <a:r>
              <a:rPr lang="fr-FR" dirty="0" err="1"/>
              <a:t>React</a:t>
            </a:r>
            <a:r>
              <a:rPr lang="fr-FR" dirty="0"/>
              <a:t> on crée techniquement une application One Page, qui va simuler la navigation via un système interne de </a:t>
            </a:r>
            <a:r>
              <a:rPr lang="fr-FR" dirty="0" err="1"/>
              <a:t>routers</a:t>
            </a:r>
            <a:r>
              <a:rPr lang="fr-FR" dirty="0"/>
              <a:t>.</a:t>
            </a:r>
          </a:p>
          <a:p>
            <a:pPr marL="158750" indent="0">
              <a:buNone/>
            </a:pPr>
            <a:endParaRPr lang="fr-FR" dirty="0"/>
          </a:p>
          <a:p>
            <a:pPr marL="158750" indent="0">
              <a:buNone/>
            </a:pPr>
            <a:r>
              <a:rPr lang="fr-FR" dirty="0"/>
              <a:t>On va définir des composants qui sont : Une vue + un comportement (</a:t>
            </a:r>
            <a:r>
              <a:rPr lang="fr-FR" dirty="0" err="1"/>
              <a:t>ViewModel</a:t>
            </a:r>
            <a:r>
              <a:rPr lang="fr-FR" dirty="0"/>
              <a:t>), mêlés dans un même fichier.</a:t>
            </a:r>
          </a:p>
          <a:p>
            <a:pPr marL="158750" indent="0">
              <a:buNone/>
            </a:pPr>
            <a:endParaRPr lang="fr-FR" dirty="0"/>
          </a:p>
          <a:p>
            <a:pPr marL="158750" indent="0">
              <a:buNone/>
            </a:pPr>
            <a:r>
              <a:rPr lang="fr-FR" dirty="0"/>
              <a:t>Contrairement à </a:t>
            </a:r>
            <a:r>
              <a:rPr lang="fr-FR" dirty="0" err="1"/>
              <a:t>Angular</a:t>
            </a:r>
            <a:r>
              <a:rPr lang="fr-FR" dirty="0"/>
              <a:t>, </a:t>
            </a:r>
            <a:r>
              <a:rPr lang="fr-FR" dirty="0" err="1"/>
              <a:t>React</a:t>
            </a:r>
            <a:r>
              <a:rPr lang="fr-FR" dirty="0"/>
              <a:t> n’impose pas de structure applicative.</a:t>
            </a:r>
          </a:p>
          <a:p>
            <a:pPr marL="158750" indent="0">
              <a:buNone/>
            </a:pPr>
            <a:r>
              <a:rPr lang="fr-FR" dirty="0"/>
              <a:t>Tout est composant. Le but est de découper les composants de manière à ce qu’ils contiennent le moins de code possible et à utiliser un maximum la composition de composants pour les imbriquer les uns dans les autres.</a:t>
            </a:r>
          </a:p>
          <a:p>
            <a:pPr marL="158750" indent="0">
              <a:buNone/>
            </a:pPr>
            <a:endParaRPr lang="fr-FR" dirty="0"/>
          </a:p>
          <a:p>
            <a:pPr marL="158750" indent="0">
              <a:buNone/>
            </a:pPr>
            <a:r>
              <a:rPr lang="fr-FR" dirty="0"/>
              <a:t>Les composants sont réutilisables et peuvent apparaître autant de fois qu’on le désire sur un même écran ou dans différents écrans.</a:t>
            </a:r>
          </a:p>
        </p:txBody>
      </p:sp>
    </p:spTree>
    <p:extLst>
      <p:ext uri="{BB962C8B-B14F-4D97-AF65-F5344CB8AC3E}">
        <p14:creationId xmlns:p14="http://schemas.microsoft.com/office/powerpoint/2010/main" val="181392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432823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r>
              <a:rPr lang="fr-FR" dirty="0"/>
              <a:t>Chaque composant maintient un état local, avec ses </a:t>
            </a:r>
            <a:r>
              <a:rPr lang="fr-FR" dirty="0" err="1"/>
              <a:t>proppres</a:t>
            </a:r>
            <a:r>
              <a:rPr lang="fr-FR" dirty="0"/>
              <a:t> variables</a:t>
            </a:r>
          </a:p>
          <a:p>
            <a:pPr marL="158750" indent="0">
              <a:buNone/>
            </a:pPr>
            <a:endParaRPr lang="fr-FR" dirty="0"/>
          </a:p>
        </p:txBody>
      </p:sp>
    </p:spTree>
    <p:extLst>
      <p:ext uri="{BB962C8B-B14F-4D97-AF65-F5344CB8AC3E}">
        <p14:creationId xmlns:p14="http://schemas.microsoft.com/office/powerpoint/2010/main" val="103459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r>
              <a:rPr lang="fr-FR" dirty="0"/>
              <a:t>Pour transmettre une information d’un </a:t>
            </a:r>
            <a:r>
              <a:rPr lang="fr-FR" dirty="0" err="1"/>
              <a:t>compoasant</a:t>
            </a:r>
            <a:r>
              <a:rPr lang="fr-FR" dirty="0"/>
              <a:t> à l’autre, l’information peut uniquement </a:t>
            </a:r>
            <a:r>
              <a:rPr lang="fr-FR" dirty="0" err="1"/>
              <a:t>desscendre</a:t>
            </a:r>
            <a:r>
              <a:rPr lang="fr-FR" dirty="0"/>
              <a:t> d’un composant parent à un composant enfant.</a:t>
            </a:r>
          </a:p>
          <a:p>
            <a:pPr marL="158750" indent="0">
              <a:buNone/>
            </a:pPr>
            <a:r>
              <a:rPr lang="fr-FR" dirty="0"/>
              <a:t>L’idée est de déclarer la variable et les fonctions qui vont la manipuler dans le plus proche parent.</a:t>
            </a:r>
          </a:p>
          <a:p>
            <a:pPr marL="158750" indent="0">
              <a:buNone/>
            </a:pPr>
            <a:endParaRPr lang="fr-FR" dirty="0"/>
          </a:p>
          <a:p>
            <a:pPr marL="158750" indent="0">
              <a:buNone/>
            </a:pPr>
            <a:endParaRPr lang="fr-FR" dirty="0"/>
          </a:p>
          <a:p>
            <a:pPr marL="158750" indent="0">
              <a:buNone/>
            </a:pPr>
            <a:r>
              <a:rPr lang="fr-FR" dirty="0"/>
              <a:t>Dans cet exemple, si je veux faire varier un élément de ma liste quand je clique dans le menu, il me faut placer mon code dans le </a:t>
            </a:r>
            <a:r>
              <a:rPr lang="fr-FR" dirty="0" err="1"/>
              <a:t>dashboard</a:t>
            </a:r>
            <a:r>
              <a:rPr lang="fr-FR" dirty="0"/>
              <a:t> et faire descendre l’information dans les 2 composants.</a:t>
            </a:r>
          </a:p>
        </p:txBody>
      </p:sp>
    </p:spTree>
    <p:extLst>
      <p:ext uri="{BB962C8B-B14F-4D97-AF65-F5344CB8AC3E}">
        <p14:creationId xmlns:p14="http://schemas.microsoft.com/office/powerpoint/2010/main" val="4066893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r>
              <a:rPr lang="fr-FR" dirty="0"/>
              <a:t>Pour transmettre une information d’un </a:t>
            </a:r>
            <a:r>
              <a:rPr lang="fr-FR" dirty="0" err="1"/>
              <a:t>compoasant</a:t>
            </a:r>
            <a:r>
              <a:rPr lang="fr-FR" dirty="0"/>
              <a:t> à l’autre, l’information peut uniquement </a:t>
            </a:r>
            <a:r>
              <a:rPr lang="fr-FR" dirty="0" err="1"/>
              <a:t>desscendre</a:t>
            </a:r>
            <a:r>
              <a:rPr lang="fr-FR" dirty="0"/>
              <a:t> d’un composant parent à un composant enfant.</a:t>
            </a:r>
          </a:p>
          <a:p>
            <a:pPr marL="158750" indent="0">
              <a:buNone/>
            </a:pPr>
            <a:r>
              <a:rPr lang="fr-FR" dirty="0"/>
              <a:t>L’idée est de déclarer la variable et les fonctions qui vont la manipuler dans le plus proche parent.</a:t>
            </a:r>
          </a:p>
          <a:p>
            <a:pPr marL="158750" indent="0">
              <a:buNone/>
            </a:pPr>
            <a:endParaRPr lang="fr-FR" dirty="0"/>
          </a:p>
          <a:p>
            <a:pPr marL="158750" indent="0">
              <a:buNone/>
            </a:pPr>
            <a:endParaRPr lang="fr-FR" dirty="0"/>
          </a:p>
          <a:p>
            <a:pPr marL="158750" indent="0">
              <a:buNone/>
            </a:pPr>
            <a:r>
              <a:rPr lang="fr-FR" dirty="0"/>
              <a:t>Dans cet exemple, si je veux faire varier un élément de ma liste quand je clique dans le menu, il me faut placer mon code dans le </a:t>
            </a:r>
            <a:r>
              <a:rPr lang="fr-FR" dirty="0" err="1"/>
              <a:t>dashboard</a:t>
            </a:r>
            <a:r>
              <a:rPr lang="fr-FR" dirty="0"/>
              <a:t> et faire descendre l’information dans les 2 composants.</a:t>
            </a:r>
          </a:p>
        </p:txBody>
      </p:sp>
    </p:spTree>
    <p:extLst>
      <p:ext uri="{BB962C8B-B14F-4D97-AF65-F5344CB8AC3E}">
        <p14:creationId xmlns:p14="http://schemas.microsoft.com/office/powerpoint/2010/main" val="3440629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le projet est déjà créé et se base sur JS plutôt que </a:t>
            </a:r>
            <a:r>
              <a:rPr lang="fr-FR" dirty="0" err="1"/>
              <a:t>TypeScript</a:t>
            </a:r>
            <a:r>
              <a:rPr lang="fr-FR" dirty="0"/>
              <a:t> : https://</a:t>
            </a:r>
            <a:r>
              <a:rPr lang="fr-FR" dirty="0" err="1"/>
              <a:t>reactnative.dev</a:t>
            </a:r>
            <a:r>
              <a:rPr lang="fr-FR" dirty="0"/>
              <a:t>/docs/</a:t>
            </a:r>
            <a:r>
              <a:rPr lang="fr-FR" dirty="0" err="1"/>
              <a:t>typescript</a:t>
            </a:r>
            <a:endParaRPr lang="fr-FR" dirty="0"/>
          </a:p>
        </p:txBody>
      </p:sp>
    </p:spTree>
    <p:extLst>
      <p:ext uri="{BB962C8B-B14F-4D97-AF65-F5344CB8AC3E}">
        <p14:creationId xmlns:p14="http://schemas.microsoft.com/office/powerpoint/2010/main" val="3504844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3924158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TODO</a:t>
            </a:r>
          </a:p>
        </p:txBody>
      </p:sp>
    </p:spTree>
    <p:extLst>
      <p:ext uri="{BB962C8B-B14F-4D97-AF65-F5344CB8AC3E}">
        <p14:creationId xmlns:p14="http://schemas.microsoft.com/office/powerpoint/2010/main" val="2671247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Ils s’utilisent avec une balise qui correspond à leur nom et possèdent des propriétés de base accessible via l’auto complétion</a:t>
            </a:r>
          </a:p>
        </p:txBody>
      </p:sp>
    </p:spTree>
    <p:extLst>
      <p:ext uri="{BB962C8B-B14F-4D97-AF65-F5344CB8AC3E}">
        <p14:creationId xmlns:p14="http://schemas.microsoft.com/office/powerpoint/2010/main" val="3701597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90636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29230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2076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305117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80321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23416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86727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dirty="0"/>
              <a:t>On peut surcharger des composants existants pour les spécialiser, ou en créer de nouveaux.</a:t>
            </a:r>
          </a:p>
          <a:p>
            <a:pPr lvl="1"/>
            <a:endParaRPr lang="fr-FR" dirty="0"/>
          </a:p>
          <a:p>
            <a:r>
              <a:rPr lang="fr-FR" dirty="0"/>
              <a:t>On remarque une extension .</a:t>
            </a:r>
            <a:r>
              <a:rPr lang="fr-FR" dirty="0" err="1"/>
              <a:t>tsx</a:t>
            </a:r>
            <a:r>
              <a:rPr lang="fr-FR" dirty="0"/>
              <a:t> (ou .</a:t>
            </a:r>
            <a:r>
              <a:rPr lang="fr-FR" dirty="0" err="1"/>
              <a:t>jsx</a:t>
            </a:r>
            <a:r>
              <a:rPr lang="fr-FR" dirty="0"/>
              <a:t> si on n’utilise pas </a:t>
            </a:r>
            <a:r>
              <a:rPr lang="fr-FR" dirty="0" err="1"/>
              <a:t>TypeScript</a:t>
            </a:r>
            <a:r>
              <a:rPr lang="fr-FR" dirty="0"/>
              <a:t>)</a:t>
            </a:r>
          </a:p>
          <a:p>
            <a:pPr lvl="1"/>
            <a:r>
              <a:rPr lang="fr-FR" dirty="0"/>
              <a:t>C’est un mix entre du code et du markup</a:t>
            </a:r>
          </a:p>
          <a:p>
            <a:pPr lvl="1"/>
            <a:r>
              <a:rPr lang="fr-FR" dirty="0"/>
              <a:t>Le markup qui ressemble à du HTML génère automatiquement du code correspondant à la transpilation</a:t>
            </a:r>
          </a:p>
          <a:p>
            <a:pPr lvl="1"/>
            <a:endParaRPr lang="fr-FR" dirty="0"/>
          </a:p>
          <a:p>
            <a:pPr lvl="0"/>
            <a:r>
              <a:rPr lang="fr-FR" dirty="0"/>
              <a:t>La façon maintenant recommandée est de créer des composants fonction (  « export </a:t>
            </a:r>
            <a:r>
              <a:rPr lang="fr-FR" dirty="0" err="1"/>
              <a:t>function</a:t>
            </a:r>
            <a:r>
              <a:rPr lang="fr-FR" dirty="0"/>
              <a:t> » ) mais il existe des composants sous forme de classe.</a:t>
            </a:r>
          </a:p>
          <a:p>
            <a:pPr lvl="1"/>
            <a:r>
              <a:rPr lang="fr-FR" dirty="0"/>
              <a:t>La syntaxe est simplifiée avec la syntaxe fonction</a:t>
            </a:r>
          </a:p>
          <a:p>
            <a:pPr lvl="1"/>
            <a:r>
              <a:rPr lang="fr-FR" dirty="0"/>
              <a:t>La syntaxe par classe va devenir </a:t>
            </a:r>
            <a:r>
              <a:rPr lang="fr-FR" dirty="0" err="1"/>
              <a:t>deprecated</a:t>
            </a:r>
            <a:endParaRPr lang="fr-FR" dirty="0"/>
          </a:p>
          <a:p>
            <a:pPr lvl="1"/>
            <a:endParaRPr lang="fr-FR" dirty="0"/>
          </a:p>
          <a:p>
            <a:pPr lvl="0"/>
            <a:r>
              <a:rPr lang="fr-FR" dirty="0"/>
              <a:t>Le nom de la fonction va déterminer la balise qui sera utilisable pour utiliser notre composant au sein d’un autre composant</a:t>
            </a:r>
          </a:p>
          <a:p>
            <a:pPr lvl="1"/>
            <a:r>
              <a:rPr lang="fr-FR" dirty="0"/>
              <a:t>Le nom de la fonction doit commencer par une Majuscule pour être reconnu par </a:t>
            </a:r>
            <a:r>
              <a:rPr lang="fr-FR" dirty="0" err="1"/>
              <a:t>React</a:t>
            </a:r>
            <a:r>
              <a:rPr lang="fr-FR" dirty="0"/>
              <a:t> comme un composant</a:t>
            </a:r>
          </a:p>
          <a:p>
            <a:pPr lvl="1"/>
            <a:r>
              <a:rPr lang="fr-FR" dirty="0"/>
              <a:t>Le premier paramètre contient toujours les « </a:t>
            </a:r>
            <a:r>
              <a:rPr lang="fr-FR" dirty="0" err="1"/>
              <a:t>props</a:t>
            </a:r>
            <a:r>
              <a:rPr lang="fr-FR" dirty="0"/>
              <a:t> » : ce sont les propriétés utilisables dans notre composant données par le composant parent. </a:t>
            </a:r>
            <a:r>
              <a:rPr lang="fr-FR" dirty="0" err="1"/>
              <a:t>React</a:t>
            </a:r>
            <a:r>
              <a:rPr lang="fr-FR" dirty="0"/>
              <a:t> fournit des interfaces standard, on peut définir le type que l’on souhaite.</a:t>
            </a:r>
          </a:p>
          <a:p>
            <a:pPr lvl="1"/>
            <a:endParaRPr lang="fr-FR" dirty="0"/>
          </a:p>
          <a:p>
            <a:pPr lvl="0"/>
            <a:r>
              <a:rPr lang="fr-FR" dirty="0"/>
              <a:t>{…</a:t>
            </a:r>
            <a:r>
              <a:rPr lang="fr-FR" dirty="0" err="1"/>
              <a:t>props</a:t>
            </a:r>
            <a:r>
              <a:rPr lang="fr-FR" dirty="0"/>
              <a:t>} utilise l’opérateur spread pour dépiler tous les sous-paramètres qui sont passés dedans et les mettre à cet endroit.</a:t>
            </a:r>
          </a:p>
          <a:p>
            <a:pPr lvl="0"/>
            <a:endParaRPr lang="fr-FR" dirty="0"/>
          </a:p>
          <a:p>
            <a:pPr lvl="0"/>
            <a:r>
              <a:rPr lang="fr-FR" dirty="0"/>
              <a:t>Dans ce « pseudo-HTML » pour utiliser des valeurs qui viennent du composant, il faut utiliser des accolades « { }  »</a:t>
            </a:r>
          </a:p>
          <a:p>
            <a:pPr lvl="1"/>
            <a:r>
              <a:rPr lang="fr-FR" dirty="0"/>
              <a:t>Dans ces accolades on peut </a:t>
            </a:r>
            <a:r>
              <a:rPr lang="fr-FR" dirty="0" err="1"/>
              <a:t>uiliser</a:t>
            </a:r>
            <a:r>
              <a:rPr lang="fr-FR" dirty="0"/>
              <a:t> des tableaux « [] »</a:t>
            </a:r>
          </a:p>
          <a:p>
            <a:pPr lvl="1"/>
            <a:r>
              <a:rPr lang="fr-FR" dirty="0"/>
              <a:t>Dans ces accolades on peut utiliser des objets avec une nouvelle paire d’accolades «  { } »</a:t>
            </a:r>
          </a:p>
          <a:p>
            <a:pPr lvl="1"/>
            <a:endParaRPr lang="fr-FR" dirty="0"/>
          </a:p>
        </p:txBody>
      </p:sp>
    </p:spTree>
    <p:extLst>
      <p:ext uri="{BB962C8B-B14F-4D97-AF65-F5344CB8AC3E}">
        <p14:creationId xmlns:p14="http://schemas.microsoft.com/office/powerpoint/2010/main" val="3765632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445303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28837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46754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On passe notre tableau de données au composant</a:t>
            </a:r>
          </a:p>
          <a:p>
            <a:pPr lvl="1"/>
            <a:r>
              <a:rPr lang="fr-FR" dirty="0"/>
              <a:t>On explique au composant comment afficher un item</a:t>
            </a:r>
          </a:p>
          <a:p>
            <a:pPr lvl="1"/>
            <a:r>
              <a:rPr lang="fr-FR" dirty="0"/>
              <a:t>Notre </a:t>
            </a:r>
            <a:r>
              <a:rPr lang="fr-FR" dirty="0" err="1"/>
              <a:t>template</a:t>
            </a:r>
            <a:r>
              <a:rPr lang="fr-FR" dirty="0"/>
              <a:t> fait référence à un composant défini plus haut</a:t>
            </a:r>
          </a:p>
        </p:txBody>
      </p:sp>
    </p:spTree>
    <p:extLst>
      <p:ext uri="{BB962C8B-B14F-4D97-AF65-F5344CB8AC3E}">
        <p14:creationId xmlns:p14="http://schemas.microsoft.com/office/powerpoint/2010/main" val="663961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De la même manière que pour la liste simple on passe la </a:t>
            </a:r>
            <a:r>
              <a:rPr lang="fr-FR" dirty="0" err="1"/>
              <a:t>datasource</a:t>
            </a:r>
            <a:r>
              <a:rPr lang="fr-FR" dirty="0"/>
              <a:t> au composant mais il faut cette-fois lui donner les directives pour afficher les items mais aussi les sections.</a:t>
            </a:r>
          </a:p>
        </p:txBody>
      </p:sp>
    </p:spTree>
    <p:extLst>
      <p:ext uri="{BB962C8B-B14F-4D97-AF65-F5344CB8AC3E}">
        <p14:creationId xmlns:p14="http://schemas.microsoft.com/office/powerpoint/2010/main" val="3179419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136448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2972336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defTabSz="990752">
              <a:buNone/>
              <a:defRPr/>
            </a:pPr>
            <a:endParaRPr dirty="0"/>
          </a:p>
        </p:txBody>
      </p:sp>
    </p:spTree>
    <p:extLst>
      <p:ext uri="{BB962C8B-B14F-4D97-AF65-F5344CB8AC3E}">
        <p14:creationId xmlns:p14="http://schemas.microsoft.com/office/powerpoint/2010/main" val="340927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Button propose nativement un évènement « </a:t>
            </a:r>
            <a:r>
              <a:rPr lang="fr-FR" dirty="0" err="1"/>
              <a:t>onPress</a:t>
            </a:r>
            <a:r>
              <a:rPr lang="fr-FR" dirty="0"/>
              <a:t> » auquel on peut raccorder </a:t>
            </a:r>
            <a:r>
              <a:rPr lang="fr-FR" dirty="0" err="1"/>
              <a:t>uen</a:t>
            </a:r>
            <a:r>
              <a:rPr lang="fr-FR" dirty="0"/>
              <a:t> fonction anonyme pour exécuter un callback.</a:t>
            </a:r>
          </a:p>
        </p:txBody>
      </p:sp>
    </p:spTree>
    <p:extLst>
      <p:ext uri="{BB962C8B-B14F-4D97-AF65-F5344CB8AC3E}">
        <p14:creationId xmlns:p14="http://schemas.microsoft.com/office/powerpoint/2010/main" val="2090325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C’est une sorte de cas particulier de l’utilisation des « </a:t>
            </a:r>
            <a:r>
              <a:rPr lang="fr-FR" dirty="0" err="1"/>
              <a:t>props</a:t>
            </a:r>
            <a:r>
              <a:rPr lang="fr-FR" dirty="0"/>
              <a:t> »</a:t>
            </a:r>
          </a:p>
          <a:p>
            <a:pPr lvl="1"/>
            <a:r>
              <a:rPr lang="fr-FR" dirty="0"/>
              <a:t>On remarque que la fonction </a:t>
            </a:r>
            <a:r>
              <a:rPr lang="fr-FR" dirty="0" err="1"/>
              <a:t>HelloButton</a:t>
            </a:r>
            <a:r>
              <a:rPr lang="fr-FR" dirty="0"/>
              <a:t> n’a qu’un seul paramètre et que c’est un objet qui a 2 paramètres.</a:t>
            </a:r>
          </a:p>
          <a:p>
            <a:pPr lvl="1"/>
            <a:r>
              <a:rPr lang="fr-FR" dirty="0"/>
              <a:t>En définissant le nom du paramètre de la fonction, on définit le nom du paramètre en « pseudo-HTML »</a:t>
            </a:r>
          </a:p>
        </p:txBody>
      </p:sp>
    </p:spTree>
    <p:extLst>
      <p:ext uri="{BB962C8B-B14F-4D97-AF65-F5344CB8AC3E}">
        <p14:creationId xmlns:p14="http://schemas.microsoft.com/office/powerpoint/2010/main" val="2790279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3413016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Tree>
    <p:extLst>
      <p:ext uri="{BB962C8B-B14F-4D97-AF65-F5344CB8AC3E}">
        <p14:creationId xmlns:p14="http://schemas.microsoft.com/office/powerpoint/2010/main" val="3919500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Tree>
    <p:extLst>
      <p:ext uri="{BB962C8B-B14F-4D97-AF65-F5344CB8AC3E}">
        <p14:creationId xmlns:p14="http://schemas.microsoft.com/office/powerpoint/2010/main" val="849607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Pour utiliser la syntaxe if/</a:t>
            </a:r>
            <a:r>
              <a:rPr lang="fr-FR" dirty="0" err="1"/>
              <a:t>else</a:t>
            </a:r>
            <a:r>
              <a:rPr lang="fr-FR" dirty="0"/>
              <a:t>, on doit séparer la logique de l’affichage (même si c’est au sein du même fichier)</a:t>
            </a:r>
          </a:p>
          <a:p>
            <a:pPr lvl="1"/>
            <a:r>
              <a:rPr lang="fr-FR" dirty="0"/>
              <a:t>Ici , dans le composant </a:t>
            </a:r>
            <a:r>
              <a:rPr lang="fr-FR" dirty="0" err="1"/>
              <a:t>Card</a:t>
            </a:r>
            <a:r>
              <a:rPr lang="fr-FR" dirty="0"/>
              <a:t>, on définit le contenu de la variable content dans notre structure if/</a:t>
            </a:r>
            <a:r>
              <a:rPr lang="fr-FR" dirty="0" err="1"/>
              <a:t>else</a:t>
            </a:r>
            <a:r>
              <a:rPr lang="fr-FR" dirty="0"/>
              <a:t> et on l’utilise dans son return</a:t>
            </a:r>
          </a:p>
          <a:p>
            <a:pPr lvl="1"/>
            <a:endParaRPr lang="fr-FR" dirty="0"/>
          </a:p>
          <a:p>
            <a:pPr lvl="1"/>
            <a:endParaRPr lang="fr-FR" dirty="0"/>
          </a:p>
        </p:txBody>
      </p:sp>
    </p:spTree>
    <p:extLst>
      <p:ext uri="{BB962C8B-B14F-4D97-AF65-F5344CB8AC3E}">
        <p14:creationId xmlns:p14="http://schemas.microsoft.com/office/powerpoint/2010/main" val="1088270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3543771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dirty="0"/>
              <a:t>Utilisation de la fonction « </a:t>
            </a:r>
            <a:r>
              <a:rPr lang="fr-FR" dirty="0" err="1"/>
              <a:t>map</a:t>
            </a:r>
            <a:r>
              <a:rPr lang="fr-FR" dirty="0"/>
              <a:t> » pour générer du </a:t>
            </a:r>
            <a:r>
              <a:rPr lang="fr-FR" dirty="0" err="1"/>
              <a:t>template</a:t>
            </a:r>
            <a:endParaRPr lang="fr-FR" dirty="0"/>
          </a:p>
          <a:p>
            <a:pPr lvl="1"/>
            <a:r>
              <a:rPr lang="fr-FR" dirty="0"/>
              <a:t>La fonction </a:t>
            </a:r>
            <a:r>
              <a:rPr lang="fr-FR" dirty="0" err="1"/>
              <a:t>map</a:t>
            </a:r>
            <a:r>
              <a:rPr lang="fr-FR" dirty="0"/>
              <a:t> est une fonction standard de </a:t>
            </a:r>
            <a:r>
              <a:rPr lang="fr-FR" dirty="0" err="1"/>
              <a:t>TypeScript</a:t>
            </a:r>
            <a:endParaRPr lang="fr-FR" dirty="0"/>
          </a:p>
          <a:p>
            <a:pPr lvl="1"/>
            <a:r>
              <a:rPr lang="fr-FR" dirty="0"/>
              <a:t>Elle crée une copie modifiée d’une liste en appliquant une même transformation à chaque élément</a:t>
            </a:r>
          </a:p>
          <a:p>
            <a:pPr lvl="1"/>
            <a:r>
              <a:rPr lang="fr-FR" dirty="0"/>
              <a:t>Permet de mapper un type vers un autre par exemple</a:t>
            </a:r>
          </a:p>
          <a:p>
            <a:pPr lvl="1"/>
            <a:endParaRPr lang="fr-FR" dirty="0"/>
          </a:p>
          <a:p>
            <a:pPr lvl="0"/>
            <a:r>
              <a:rPr lang="fr-FR" dirty="0"/>
              <a:t>La propriété « key » est comme « id » en HTML, elle permet d’identifier de manière unique un élément</a:t>
            </a:r>
          </a:p>
          <a:p>
            <a:pPr lvl="1"/>
            <a:r>
              <a:rPr lang="fr-FR" dirty="0"/>
              <a:t>Si on ne la remplit pas, </a:t>
            </a:r>
            <a:r>
              <a:rPr lang="fr-FR" dirty="0" err="1"/>
              <a:t>React</a:t>
            </a:r>
            <a:r>
              <a:rPr lang="fr-FR" dirty="0"/>
              <a:t> crée une sorte d’arborescence </a:t>
            </a:r>
            <a:r>
              <a:rPr lang="fr-FR" dirty="0" err="1"/>
              <a:t>d’ids</a:t>
            </a:r>
            <a:r>
              <a:rPr lang="fr-FR" dirty="0"/>
              <a:t> comme une liste numérotée, à plusieurs niveaux :</a:t>
            </a:r>
          </a:p>
          <a:p>
            <a:pPr lvl="1"/>
            <a:r>
              <a:rPr lang="fr-FR" dirty="0" err="1"/>
              <a:t>View</a:t>
            </a:r>
            <a:r>
              <a:rPr lang="fr-FR" dirty="0"/>
              <a:t>: 0 </a:t>
            </a:r>
          </a:p>
          <a:p>
            <a:pPr lvl="2"/>
            <a:r>
              <a:rPr lang="fr-FR" dirty="0" err="1"/>
              <a:t>Text</a:t>
            </a:r>
            <a:r>
              <a:rPr lang="fr-FR" dirty="0"/>
              <a:t>: 0.0 </a:t>
            </a:r>
          </a:p>
          <a:p>
            <a:pPr lvl="2"/>
            <a:r>
              <a:rPr lang="fr-FR" dirty="0" err="1"/>
              <a:t>Text</a:t>
            </a:r>
            <a:r>
              <a:rPr lang="fr-FR" dirty="0"/>
              <a:t>: 0.1</a:t>
            </a:r>
          </a:p>
          <a:p>
            <a:pPr lvl="2"/>
            <a:r>
              <a:rPr lang="fr-FR" dirty="0" err="1"/>
              <a:t>Text</a:t>
            </a:r>
            <a:r>
              <a:rPr lang="fr-FR" dirty="0"/>
              <a:t>: 0.2</a:t>
            </a:r>
          </a:p>
          <a:p>
            <a:pPr lvl="1"/>
            <a:r>
              <a:rPr lang="fr-FR" dirty="0"/>
              <a:t>On peut demander à </a:t>
            </a:r>
            <a:r>
              <a:rPr lang="fr-FR" dirty="0" err="1"/>
              <a:t>React</a:t>
            </a:r>
            <a:r>
              <a:rPr lang="fr-FR" dirty="0"/>
              <a:t> d’utiliser un index généré automatiquement (cf. slide suivante)</a:t>
            </a:r>
          </a:p>
          <a:p>
            <a:pPr lvl="1"/>
            <a:endParaRPr lang="fr-FR" dirty="0"/>
          </a:p>
        </p:txBody>
      </p:sp>
    </p:spTree>
    <p:extLst>
      <p:ext uri="{BB962C8B-B14F-4D97-AF65-F5344CB8AC3E}">
        <p14:creationId xmlns:p14="http://schemas.microsoft.com/office/powerpoint/2010/main" val="2525969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endParaRPr lang="fr-FR" dirty="0"/>
          </a:p>
        </p:txBody>
      </p:sp>
    </p:spTree>
    <p:extLst>
      <p:ext uri="{BB962C8B-B14F-4D97-AF65-F5344CB8AC3E}">
        <p14:creationId xmlns:p14="http://schemas.microsoft.com/office/powerpoint/2010/main" val="270824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7268101b8_1_58: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7268101b8_1_5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520850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7268101b8_1_58: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7268101b8_1_5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extLst>
      <p:ext uri="{BB962C8B-B14F-4D97-AF65-F5344CB8AC3E}">
        <p14:creationId xmlns:p14="http://schemas.microsoft.com/office/powerpoint/2010/main" val="937561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cycle de vie des composants </a:t>
            </a:r>
            <a:r>
              <a:rPr lang="fr-FR" dirty="0" err="1"/>
              <a:t>React</a:t>
            </a:r>
            <a:r>
              <a:rPr lang="fr-FR" dirty="0"/>
              <a:t> se compose de 3 phases:</a:t>
            </a:r>
          </a:p>
          <a:p>
            <a:pPr lvl="1"/>
            <a:r>
              <a:rPr lang="fr-FR" dirty="0"/>
              <a:t>Mount : Initialisation quand on affiche le composant</a:t>
            </a:r>
          </a:p>
          <a:p>
            <a:pPr lvl="1"/>
            <a:r>
              <a:rPr lang="fr-FR" dirty="0"/>
              <a:t>Update : Déclenché sur chaque modification de </a:t>
            </a:r>
            <a:r>
              <a:rPr lang="fr-FR" dirty="0" err="1"/>
              <a:t>deonnées</a:t>
            </a:r>
            <a:endParaRPr lang="fr-FR" dirty="0"/>
          </a:p>
          <a:p>
            <a:pPr lvl="1"/>
            <a:r>
              <a:rPr lang="fr-FR" dirty="0" err="1"/>
              <a:t>Unmount</a:t>
            </a:r>
            <a:r>
              <a:rPr lang="fr-FR" dirty="0"/>
              <a:t> : Quand le composant ne fait plus partie de la page affichée</a:t>
            </a:r>
          </a:p>
          <a:p>
            <a:r>
              <a:rPr lang="fr-FR" dirty="0"/>
              <a:t>Les </a:t>
            </a:r>
            <a:r>
              <a:rPr lang="fr-FR" dirty="0" err="1"/>
              <a:t>Hooks</a:t>
            </a:r>
            <a:r>
              <a:rPr lang="fr-FR" dirty="0"/>
              <a:t> sont des fonctions particulières qui sont appelées par </a:t>
            </a:r>
            <a:r>
              <a:rPr lang="fr-FR" dirty="0" err="1"/>
              <a:t>React</a:t>
            </a:r>
            <a:r>
              <a:rPr lang="fr-FR" dirty="0"/>
              <a:t> à certains moments de son cycle de vie pour nous permettre d’agir</a:t>
            </a:r>
          </a:p>
          <a:p>
            <a:r>
              <a:rPr lang="fr-FR" dirty="0"/>
              <a:t>Dans chaque composants les </a:t>
            </a:r>
            <a:r>
              <a:rPr lang="fr-FR" dirty="0" err="1"/>
              <a:t>Hooks</a:t>
            </a:r>
            <a:r>
              <a:rPr lang="fr-FR" dirty="0"/>
              <a:t> sont toujours appelés dans le même ordre, c’est important</a:t>
            </a:r>
          </a:p>
          <a:p>
            <a:endParaRPr lang="fr-FR" dirty="0"/>
          </a:p>
        </p:txBody>
      </p:sp>
    </p:spTree>
    <p:extLst>
      <p:ext uri="{BB962C8B-B14F-4D97-AF65-F5344CB8AC3E}">
        <p14:creationId xmlns:p14="http://schemas.microsoft.com/office/powerpoint/2010/main" val="12959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Sur chaque update de données, on refait un rendu de notre composant.</a:t>
            </a:r>
          </a:p>
          <a:p>
            <a:pPr marL="0" indent="0">
              <a:buNone/>
            </a:pPr>
            <a:endParaRPr lang="fr-FR" dirty="0"/>
          </a:p>
          <a:p>
            <a:pPr marL="0" indent="0">
              <a:buNone/>
            </a:pPr>
            <a:r>
              <a:rPr lang="fr-FR" dirty="0" err="1"/>
              <a:t>useState</a:t>
            </a:r>
            <a:r>
              <a:rPr lang="fr-FR" dirty="0"/>
              <a:t> nous permet d’avoir une variable dont la valeur est préservée d’un rendu sur l’autre.</a:t>
            </a:r>
          </a:p>
          <a:p>
            <a:pPr marL="0" indent="0">
              <a:buNone/>
            </a:pPr>
            <a:r>
              <a:rPr lang="fr-FR" dirty="0"/>
              <a:t>On ne peut pas faire d’affectation directe de la valeur, il faut passer par le setter créé à l’instanciation.</a:t>
            </a:r>
          </a:p>
          <a:p>
            <a:pPr marL="0" indent="0">
              <a:buNone/>
            </a:pPr>
            <a:r>
              <a:rPr lang="fr-FR" dirty="0"/>
              <a:t>La modification de la valeur (via le setter) déclenche un nouveau rendu du composant.</a:t>
            </a:r>
          </a:p>
          <a:p>
            <a:pPr marL="0" indent="0">
              <a:buNone/>
            </a:pPr>
            <a:endParaRPr lang="fr-FR" dirty="0"/>
          </a:p>
          <a:p>
            <a:pPr marL="0" indent="0">
              <a:buNone/>
            </a:pPr>
            <a:r>
              <a:rPr lang="fr-FR" dirty="0"/>
              <a:t>Plusieurs concepts ici :</a:t>
            </a:r>
          </a:p>
          <a:p>
            <a:pPr marL="228600" indent="-228600">
              <a:buFont typeface="+mj-lt"/>
              <a:buAutoNum type="arabicPeriod"/>
            </a:pPr>
            <a:r>
              <a:rPr lang="fr-FR" dirty="0"/>
              <a:t>Affectation du résultat d’une fonction à un tableau : Cela crée 2 </a:t>
            </a:r>
            <a:r>
              <a:rPr lang="fr-FR" dirty="0" err="1"/>
              <a:t>const</a:t>
            </a:r>
            <a:r>
              <a:rPr lang="fr-FR" dirty="0"/>
              <a:t> : </a:t>
            </a:r>
            <a:r>
              <a:rPr lang="fr-FR" dirty="0" err="1"/>
              <a:t>diceRolls</a:t>
            </a:r>
            <a:r>
              <a:rPr lang="fr-FR" dirty="0"/>
              <a:t>, un tableau, et </a:t>
            </a:r>
            <a:r>
              <a:rPr lang="fr-FR" dirty="0" err="1"/>
              <a:t>setDiceRolls</a:t>
            </a:r>
            <a:r>
              <a:rPr lang="fr-FR" dirty="0"/>
              <a:t> un callback qui permet d’affecter </a:t>
            </a:r>
            <a:r>
              <a:rPr lang="fr-FR" dirty="0" err="1"/>
              <a:t>uen</a:t>
            </a:r>
            <a:r>
              <a:rPr lang="fr-FR" dirty="0"/>
              <a:t> nouvelle valeur à </a:t>
            </a:r>
            <a:r>
              <a:rPr lang="fr-FR" dirty="0" err="1"/>
              <a:t>diceRolls</a:t>
            </a:r>
            <a:endParaRPr lang="fr-FR" dirty="0"/>
          </a:p>
          <a:p>
            <a:pPr marL="228600" indent="-228600">
              <a:buFont typeface="+mj-lt"/>
              <a:buAutoNum type="arabicPeriod"/>
            </a:pPr>
            <a:r>
              <a:rPr lang="fr-FR" dirty="0"/>
              <a:t>Affectation d’une valeur par défaut</a:t>
            </a:r>
          </a:p>
          <a:p>
            <a:pPr marL="228600" indent="-228600">
              <a:buFont typeface="+mj-lt"/>
              <a:buAutoNum type="arabicPeriod"/>
            </a:pPr>
            <a:r>
              <a:rPr lang="fr-FR" dirty="0"/>
              <a:t>Remplacement de la valeur existante par une nouvelle (donc pour ajouter </a:t>
            </a:r>
            <a:r>
              <a:rPr lang="fr-FR" dirty="0" err="1"/>
              <a:t>uen</a:t>
            </a:r>
            <a:r>
              <a:rPr lang="fr-FR" dirty="0"/>
              <a:t> valeur au tableau on utilise l’opérateur spread)</a:t>
            </a:r>
          </a:p>
          <a:p>
            <a:pPr marL="228600" indent="-228600">
              <a:buFont typeface="+mj-lt"/>
              <a:buAutoNum type="arabicPeriod"/>
            </a:pPr>
            <a:endParaRPr lang="fr-FR" dirty="0"/>
          </a:p>
          <a:p>
            <a:pPr marL="0" indent="0">
              <a:buFont typeface="+mj-lt"/>
              <a:buNone/>
            </a:pPr>
            <a:r>
              <a:rPr lang="fr-FR" dirty="0"/>
              <a:t>Il est possible d’utiliser autant de </a:t>
            </a:r>
            <a:r>
              <a:rPr lang="fr-FR" dirty="0" err="1"/>
              <a:t>useState</a:t>
            </a:r>
            <a:r>
              <a:rPr lang="fr-FR" dirty="0"/>
              <a:t> que l’on veut sur un composant, il suffit de les mettre les uns à la suite des autres au début du composant.</a:t>
            </a:r>
          </a:p>
          <a:p>
            <a:pPr marL="228600" indent="-228600">
              <a:buFont typeface="+mj-lt"/>
              <a:buAutoNum type="arabicPeriod"/>
            </a:pPr>
            <a:endParaRPr dirty="0"/>
          </a:p>
        </p:txBody>
      </p:sp>
    </p:spTree>
    <p:extLst>
      <p:ext uri="{BB962C8B-B14F-4D97-AF65-F5344CB8AC3E}">
        <p14:creationId xmlns:p14="http://schemas.microsoft.com/office/powerpoint/2010/main" val="2288329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1622315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err="1"/>
              <a:t>useRef</a:t>
            </a:r>
            <a:r>
              <a:rPr lang="fr-FR" dirty="0"/>
              <a:t> permet comme </a:t>
            </a:r>
            <a:r>
              <a:rPr lang="fr-FR" dirty="0" err="1"/>
              <a:t>useState</a:t>
            </a:r>
            <a:r>
              <a:rPr lang="fr-FR" dirty="0"/>
              <a:t> de conserver une valeur d’un rendu du composant à l’autre.</a:t>
            </a:r>
          </a:p>
          <a:p>
            <a:pPr marL="0" indent="0">
              <a:buFont typeface="+mj-lt"/>
              <a:buNone/>
            </a:pPr>
            <a:endParaRPr lang="fr-FR" dirty="0"/>
          </a:p>
          <a:p>
            <a:pPr marL="0" indent="0">
              <a:buFont typeface="+mj-lt"/>
              <a:buNone/>
            </a:pPr>
            <a:r>
              <a:rPr lang="fr-FR" dirty="0"/>
              <a:t>Contrairement à </a:t>
            </a:r>
            <a:r>
              <a:rPr lang="fr-FR" dirty="0" err="1"/>
              <a:t>useState</a:t>
            </a:r>
            <a:r>
              <a:rPr lang="fr-FR" dirty="0"/>
              <a:t>, il ne déclenche pas un nouveau rendu quand on modifie la valeur.</a:t>
            </a:r>
          </a:p>
          <a:p>
            <a:pPr marL="0" indent="0">
              <a:buFont typeface="+mj-lt"/>
              <a:buNone/>
            </a:pPr>
            <a:r>
              <a:rPr lang="fr-FR" dirty="0"/>
              <a:t>Contrairement à </a:t>
            </a:r>
            <a:r>
              <a:rPr lang="fr-FR" dirty="0" err="1"/>
              <a:t>useState</a:t>
            </a:r>
            <a:r>
              <a:rPr lang="fr-FR" dirty="0"/>
              <a:t>, on peut le réaffecter directement.</a:t>
            </a:r>
          </a:p>
          <a:p>
            <a:pPr marL="0" indent="0">
              <a:buFont typeface="+mj-lt"/>
              <a:buNone/>
            </a:pPr>
            <a:endParaRPr lang="fr-FR" dirty="0"/>
          </a:p>
          <a:p>
            <a:pPr marL="0" indent="0">
              <a:buFont typeface="+mj-lt"/>
              <a:buNone/>
            </a:pPr>
            <a:r>
              <a:rPr lang="fr-FR" dirty="0"/>
              <a:t>Cela permet de différer l’effet de la modification, et de gagner en performances. (Par exemple appliquer les modifications à la validation d’un formulaire plutôt que chaque touche tapée).</a:t>
            </a:r>
          </a:p>
        </p:txBody>
      </p:sp>
    </p:spTree>
    <p:extLst>
      <p:ext uri="{BB962C8B-B14F-4D97-AF65-F5344CB8AC3E}">
        <p14:creationId xmlns:p14="http://schemas.microsoft.com/office/powerpoint/2010/main" val="3907340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4100677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Le plus souvent le corps du </a:t>
            </a:r>
            <a:r>
              <a:rPr lang="fr-FR" dirty="0" err="1"/>
              <a:t>reducer</a:t>
            </a:r>
            <a:r>
              <a:rPr lang="fr-FR" dirty="0"/>
              <a:t> sera composé d’un switch case.</a:t>
            </a:r>
          </a:p>
          <a:p>
            <a:pPr marL="0" indent="0">
              <a:buFont typeface="+mj-lt"/>
              <a:buNone/>
            </a:pPr>
            <a:endParaRPr lang="fr-FR" dirty="0"/>
          </a:p>
          <a:p>
            <a:pPr marL="0" indent="0">
              <a:buFont typeface="+mj-lt"/>
              <a:buNone/>
            </a:pPr>
            <a:r>
              <a:rPr lang="fr-FR" dirty="0"/>
              <a:t>Le but est d’appeler une seule fonction avec un paramètre différent pour réaliser différentes actions : mettre à jour une propriété différente d’un même objet, effectuer différentes actions sur un même objet/tableau.</a:t>
            </a:r>
          </a:p>
          <a:p>
            <a:pPr marL="0" indent="0">
              <a:buFont typeface="+mj-lt"/>
              <a:buNone/>
            </a:pPr>
            <a:endParaRPr lang="fr-FR" dirty="0"/>
          </a:p>
          <a:p>
            <a:pPr marL="0" indent="0">
              <a:buFont typeface="+mj-lt"/>
              <a:buNone/>
            </a:pPr>
            <a:r>
              <a:rPr lang="fr-FR" dirty="0"/>
              <a:t>On note la présence de tags vides : ce sont des raccourcis pour &lt;</a:t>
            </a:r>
            <a:r>
              <a:rPr lang="fr-FR" dirty="0" err="1"/>
              <a:t>React.Fragment</a:t>
            </a:r>
            <a:r>
              <a:rPr lang="fr-FR" dirty="0"/>
              <a:t>&gt; et &lt;/</a:t>
            </a:r>
            <a:r>
              <a:rPr lang="fr-FR" dirty="0" err="1"/>
              <a:t>React.Fragment</a:t>
            </a:r>
            <a:r>
              <a:rPr lang="fr-FR" dirty="0"/>
              <a:t>&gt;, qui servent de </a:t>
            </a:r>
            <a:r>
              <a:rPr lang="fr-FR" dirty="0" err="1"/>
              <a:t>wrapper</a:t>
            </a:r>
            <a:r>
              <a:rPr lang="fr-FR" dirty="0"/>
              <a:t> car un composant </a:t>
            </a:r>
            <a:r>
              <a:rPr lang="fr-FR" dirty="0" err="1"/>
              <a:t>React</a:t>
            </a:r>
            <a:r>
              <a:rPr lang="fr-FR" dirty="0"/>
              <a:t> ne doit renvoyer qu’un seul élément (qui peut lui en contenir plusieurs)</a:t>
            </a:r>
          </a:p>
        </p:txBody>
      </p:sp>
    </p:spTree>
    <p:extLst>
      <p:ext uri="{BB962C8B-B14F-4D97-AF65-F5344CB8AC3E}">
        <p14:creationId xmlns:p14="http://schemas.microsoft.com/office/powerpoint/2010/main" val="19769729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91545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6ed1d3ee59_0_1007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6ed1d3ee59_0_1007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latin typeface="+mj-lt"/>
              </a:rPr>
              <a:t>Télécharger et installer les </a:t>
            </a:r>
            <a:r>
              <a:rPr lang="fr-FR" dirty="0" err="1">
                <a:latin typeface="+mj-lt"/>
              </a:rPr>
              <a:t>pré-requis</a:t>
            </a:r>
            <a:r>
              <a:rPr lang="fr-FR" dirty="0">
                <a:latin typeface="+mj-lt"/>
              </a:rPr>
              <a:t>.</a:t>
            </a:r>
          </a:p>
          <a:p>
            <a:pPr marL="0" indent="0">
              <a:buNone/>
            </a:pPr>
            <a:r>
              <a:rPr lang="fr-FR" dirty="0">
                <a:latin typeface="+mj-lt"/>
              </a:rPr>
              <a:t>Ce qui ont déjà installé : vérifier les versions </a:t>
            </a:r>
            <a:r>
              <a:rPr lang="fr-FR" dirty="0">
                <a:latin typeface="+mj-lt"/>
                <a:sym typeface="Wingdings" panose="05000000000000000000" pitchFamily="2" charset="2"/>
              </a:rPr>
              <a:t> Mauvaise version ou plusieurs versions = on va perdre beaucoup de temps</a:t>
            </a:r>
          </a:p>
          <a:p>
            <a:pPr marL="0" indent="0">
              <a:buNone/>
            </a:pPr>
            <a:endParaRPr lang="fr-FR" dirty="0">
              <a:latin typeface="+mj-lt"/>
              <a:sym typeface="Wingdings" panose="05000000000000000000" pitchFamily="2" charset="2"/>
            </a:endParaRPr>
          </a:p>
          <a:p>
            <a:pPr marL="0" indent="0">
              <a:buNone/>
            </a:pPr>
            <a:r>
              <a:rPr lang="fr-FR" dirty="0">
                <a:latin typeface="+mj-lt"/>
                <a:sym typeface="Wingdings" panose="05000000000000000000" pitchFamily="2" charset="2"/>
              </a:rPr>
              <a:t>IDE : Chacun est libre d’utiliser l’IDE de son choix, je propose de l’aide sur VS Code</a:t>
            </a:r>
            <a:endParaRPr lang="fr-FR" dirty="0">
              <a:latin typeface="+mj-lt"/>
            </a:endParaRPr>
          </a:p>
          <a:p>
            <a:pPr marL="0" indent="0">
              <a:buNone/>
            </a:pPr>
            <a:endParaRPr lang="fr-FR" dirty="0">
              <a:latin typeface="+mj-lt"/>
            </a:endParaRPr>
          </a:p>
          <a:p>
            <a:pPr marL="0" indent="0">
              <a:buNone/>
            </a:pPr>
            <a:r>
              <a:rPr lang="fr-FR" dirty="0">
                <a:latin typeface="+mj-lt"/>
              </a:rPr>
              <a:t>Git :</a:t>
            </a:r>
          </a:p>
          <a:p>
            <a:pPr marL="0" indent="0">
              <a:buNone/>
            </a:pPr>
            <a:r>
              <a:rPr lang="fr-FR" dirty="0">
                <a:latin typeface="+mj-lt"/>
              </a:rPr>
              <a:t>    URL : https://git-scm.com/downloads</a:t>
            </a:r>
          </a:p>
          <a:p>
            <a:pPr marL="0" indent="0">
              <a:buNone/>
            </a:pPr>
            <a:r>
              <a:rPr lang="fr-FR" dirty="0">
                <a:latin typeface="+mj-lt"/>
              </a:rPr>
              <a:t>    </a:t>
            </a:r>
            <a:r>
              <a:rPr lang="fr-FR" dirty="0" err="1">
                <a:latin typeface="+mj-lt"/>
              </a:rPr>
              <a:t>Credentials</a:t>
            </a:r>
            <a:r>
              <a:rPr lang="fr-FR" dirty="0">
                <a:latin typeface="+mj-lt"/>
              </a:rPr>
              <a:t> : https://support.atlassian.com/bitbucket-cloud/docs/configure-</a:t>
            </a:r>
            <a:r>
              <a:rPr lang="fr-FR" dirty="0" err="1">
                <a:latin typeface="+mj-lt"/>
              </a:rPr>
              <a:t>your</a:t>
            </a:r>
            <a:r>
              <a:rPr lang="fr-FR" dirty="0">
                <a:latin typeface="+mj-lt"/>
              </a:rPr>
              <a:t>-</a:t>
            </a:r>
            <a:r>
              <a:rPr lang="fr-FR" dirty="0" err="1">
                <a:latin typeface="+mj-lt"/>
              </a:rPr>
              <a:t>dvcs</a:t>
            </a:r>
            <a:r>
              <a:rPr lang="fr-FR" dirty="0">
                <a:latin typeface="+mj-lt"/>
              </a:rPr>
              <a:t>-</a:t>
            </a:r>
            <a:r>
              <a:rPr lang="fr-FR" dirty="0" err="1">
                <a:latin typeface="+mj-lt"/>
              </a:rPr>
              <a:t>username</a:t>
            </a:r>
            <a:r>
              <a:rPr lang="fr-FR" dirty="0">
                <a:latin typeface="+mj-lt"/>
              </a:rPr>
              <a:t>-for-</a:t>
            </a:r>
            <a:r>
              <a:rPr lang="fr-FR" dirty="0" err="1">
                <a:latin typeface="+mj-lt"/>
              </a:rPr>
              <a:t>commits</a:t>
            </a:r>
            <a:r>
              <a:rPr lang="fr-FR" dirty="0">
                <a:latin typeface="+mj-lt"/>
              </a:rPr>
              <a:t> / https://git-scm.com/book/fr/v2/Utilitaires-Git-Stockage-des-identifiants</a:t>
            </a:r>
          </a:p>
          <a:p>
            <a:pPr marL="0" indent="0">
              <a:buNone/>
            </a:pPr>
            <a:r>
              <a:rPr lang="fr-FR" dirty="0">
                <a:latin typeface="+mj-lt"/>
              </a:rPr>
              <a:t>    Connexion à </a:t>
            </a:r>
            <a:r>
              <a:rPr lang="fr-FR" dirty="0" err="1">
                <a:latin typeface="+mj-lt"/>
              </a:rPr>
              <a:t>github</a:t>
            </a:r>
            <a:r>
              <a:rPr lang="fr-FR" dirty="0">
                <a:latin typeface="+mj-lt"/>
              </a:rPr>
              <a:t> depuis votre machine : https://</a:t>
            </a:r>
            <a:r>
              <a:rPr lang="fr-FR" dirty="0" err="1">
                <a:latin typeface="+mj-lt"/>
              </a:rPr>
              <a:t>docs.github.com</a:t>
            </a:r>
            <a:r>
              <a:rPr lang="fr-FR" dirty="0">
                <a:latin typeface="+mj-lt"/>
              </a:rPr>
              <a:t>/</a:t>
            </a:r>
            <a:r>
              <a:rPr lang="fr-FR" dirty="0" err="1">
                <a:latin typeface="+mj-lt"/>
              </a:rPr>
              <a:t>fr</a:t>
            </a:r>
            <a:r>
              <a:rPr lang="fr-FR" dirty="0">
                <a:latin typeface="+mj-lt"/>
              </a:rPr>
              <a:t>/</a:t>
            </a:r>
            <a:r>
              <a:rPr lang="fr-FR" dirty="0" err="1">
                <a:latin typeface="+mj-lt"/>
              </a:rPr>
              <a:t>authentication</a:t>
            </a:r>
            <a:r>
              <a:rPr lang="fr-FR" dirty="0">
                <a:latin typeface="+mj-lt"/>
              </a:rPr>
              <a:t>/</a:t>
            </a:r>
            <a:r>
              <a:rPr lang="fr-FR" dirty="0" err="1">
                <a:latin typeface="+mj-lt"/>
              </a:rPr>
              <a:t>connecting</a:t>
            </a:r>
            <a:r>
              <a:rPr lang="fr-FR" dirty="0">
                <a:latin typeface="+mj-lt"/>
              </a:rPr>
              <a:t>-to-</a:t>
            </a:r>
            <a:r>
              <a:rPr lang="fr-FR" dirty="0" err="1">
                <a:latin typeface="+mj-lt"/>
              </a:rPr>
              <a:t>github</a:t>
            </a:r>
            <a:r>
              <a:rPr lang="fr-FR" dirty="0">
                <a:latin typeface="+mj-lt"/>
              </a:rPr>
              <a:t>-</a:t>
            </a:r>
            <a:r>
              <a:rPr lang="fr-FR" dirty="0" err="1">
                <a:latin typeface="+mj-lt"/>
              </a:rPr>
              <a:t>with-ssh</a:t>
            </a:r>
            <a:endParaRPr lang="fr-FR" dirty="0">
              <a:latin typeface="+mj-lt"/>
            </a:endParaRPr>
          </a:p>
          <a:p>
            <a:pPr marL="0" indent="0">
              <a:buNone/>
            </a:pPr>
            <a:r>
              <a:rPr lang="fr-FR" dirty="0">
                <a:latin typeface="+mj-lt"/>
              </a:rPr>
              <a:t>    MacOs : pb de droits EACCESS https://</a:t>
            </a:r>
            <a:r>
              <a:rPr lang="fr-FR" dirty="0" err="1">
                <a:latin typeface="+mj-lt"/>
              </a:rPr>
              <a:t>docs.npmjs.com</a:t>
            </a:r>
            <a:r>
              <a:rPr lang="fr-FR" dirty="0">
                <a:latin typeface="+mj-lt"/>
              </a:rPr>
              <a:t>/resolving-eacces-permissions-errors-when-installing-packages-globally</a:t>
            </a:r>
          </a:p>
          <a:p>
            <a:pPr marL="0" indent="0">
              <a:buNone/>
            </a:pPr>
            <a:endParaRPr lang="fr-FR" dirty="0">
              <a:latin typeface="+mj-lt"/>
            </a:endParaRPr>
          </a:p>
          <a:p>
            <a:pPr marL="0" indent="0">
              <a:buNone/>
            </a:pPr>
            <a:r>
              <a:rPr lang="fr-FR" dirty="0" err="1">
                <a:latin typeface="+mj-lt"/>
              </a:rPr>
              <a:t>NodeJS</a:t>
            </a:r>
            <a:r>
              <a:rPr lang="fr-FR" dirty="0">
                <a:latin typeface="+mj-lt"/>
              </a:rPr>
              <a:t> LTS :</a:t>
            </a:r>
          </a:p>
          <a:p>
            <a:pPr marL="0" indent="0">
              <a:buNone/>
            </a:pPr>
            <a:r>
              <a:rPr lang="fr-FR" dirty="0">
                <a:latin typeface="+mj-lt"/>
              </a:rPr>
              <a:t>    URL : https://nodejs.org/en/download/</a:t>
            </a:r>
          </a:p>
          <a:p>
            <a:pPr marL="0" indent="0">
              <a:buNone/>
            </a:pPr>
            <a:r>
              <a:rPr lang="fr-FR" dirty="0">
                <a:latin typeface="+mj-lt"/>
              </a:rPr>
              <a:t>    Attention, </a:t>
            </a:r>
            <a:r>
              <a:rPr lang="fr-FR" dirty="0" err="1">
                <a:latin typeface="+mj-lt"/>
              </a:rPr>
              <a:t>Angular</a:t>
            </a:r>
            <a:r>
              <a:rPr lang="fr-FR" dirty="0">
                <a:latin typeface="+mj-lt"/>
              </a:rPr>
              <a:t> ne fonctionne que sur la LTS</a:t>
            </a:r>
          </a:p>
          <a:p>
            <a:pPr marL="0" indent="0">
              <a:buNone/>
            </a:pPr>
            <a:endParaRPr lang="fr-FR" dirty="0">
              <a:latin typeface="+mj-lt"/>
            </a:endParaRPr>
          </a:p>
          <a:p>
            <a:pPr marL="0" indent="0">
              <a:buNone/>
            </a:pPr>
            <a:r>
              <a:rPr lang="fr-FR" dirty="0">
                <a:latin typeface="+mj-lt"/>
              </a:rPr>
              <a:t>Expo :</a:t>
            </a:r>
          </a:p>
          <a:p>
            <a:pPr marL="0" indent="0">
              <a:buNone/>
            </a:pPr>
            <a:r>
              <a:rPr lang="fr-FR" dirty="0">
                <a:latin typeface="+mj-lt"/>
              </a:rPr>
              <a:t> https://</a:t>
            </a:r>
            <a:r>
              <a:rPr lang="fr-FR" dirty="0" err="1">
                <a:latin typeface="+mj-lt"/>
              </a:rPr>
              <a:t>docs.expo.dev</a:t>
            </a:r>
            <a:r>
              <a:rPr lang="fr-FR" dirty="0">
                <a:latin typeface="+mj-lt"/>
              </a:rPr>
              <a:t>/</a:t>
            </a:r>
            <a:r>
              <a:rPr lang="fr-FR" dirty="0" err="1">
                <a:latin typeface="+mj-lt"/>
              </a:rPr>
              <a:t>get-started</a:t>
            </a:r>
            <a:r>
              <a:rPr lang="fr-FR" dirty="0">
                <a:latin typeface="+mj-lt"/>
              </a:rPr>
              <a:t>/installation/</a:t>
            </a:r>
          </a:p>
          <a:p>
            <a:pPr marL="0" indent="0">
              <a:buNone/>
            </a:pPr>
            <a:r>
              <a:rPr lang="fr-FR" dirty="0">
                <a:latin typeface="+mj-lt"/>
              </a:rPr>
              <a:t> </a:t>
            </a:r>
            <a:r>
              <a:rPr lang="fr-FR" dirty="0" err="1"/>
              <a:t>npm</a:t>
            </a:r>
            <a:r>
              <a:rPr lang="fr-FR" dirty="0"/>
              <a:t> </a:t>
            </a:r>
            <a:r>
              <a:rPr lang="fr-FR" dirty="0" err="1"/>
              <a:t>install</a:t>
            </a:r>
            <a:r>
              <a:rPr lang="fr-FR" dirty="0"/>
              <a:t> --global expo-cli</a:t>
            </a:r>
          </a:p>
          <a:p>
            <a:pPr marL="0" indent="0">
              <a:buNone/>
            </a:pPr>
            <a:r>
              <a:rPr lang="fr-FR" dirty="0">
                <a:latin typeface="+mj-lt"/>
              </a:rPr>
              <a:t> </a:t>
            </a:r>
            <a:r>
              <a:rPr lang="fr-FR" dirty="0" err="1">
                <a:latin typeface="+mj-lt"/>
              </a:rPr>
              <a:t>npx</a:t>
            </a:r>
            <a:r>
              <a:rPr lang="fr-FR" dirty="0">
                <a:latin typeface="+mj-lt"/>
              </a:rPr>
              <a:t> expo –h pour avoir la liste des commandes dispo</a:t>
            </a:r>
          </a:p>
          <a:p>
            <a:pPr marL="0" indent="0">
              <a:buNone/>
            </a:pPr>
            <a:endParaRPr lang="fr-FR" dirty="0">
              <a:latin typeface="+mj-l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Comme pour les autre </a:t>
            </a:r>
            <a:r>
              <a:rPr lang="fr-FR" dirty="0" err="1"/>
              <a:t>hooks</a:t>
            </a:r>
            <a:r>
              <a:rPr lang="fr-FR" dirty="0"/>
              <a:t>, il est appelé à chaque </a:t>
            </a:r>
            <a:r>
              <a:rPr lang="fr-FR" dirty="0" err="1"/>
              <a:t>render</a:t>
            </a:r>
            <a:r>
              <a:rPr lang="fr-FR" dirty="0"/>
              <a:t> du composant.</a:t>
            </a:r>
          </a:p>
          <a:p>
            <a:pPr marL="0" indent="0">
              <a:buFont typeface="+mj-lt"/>
              <a:buNone/>
            </a:pPr>
            <a:endParaRPr lang="fr-FR" dirty="0"/>
          </a:p>
          <a:p>
            <a:pPr marL="0" indent="0">
              <a:buFont typeface="+mj-lt"/>
              <a:buNone/>
            </a:pPr>
            <a:r>
              <a:rPr lang="fr-FR" dirty="0"/>
              <a:t>Il sert à modifier l’état ou le </a:t>
            </a:r>
            <a:r>
              <a:rPr lang="fr-FR" dirty="0" err="1"/>
              <a:t>template</a:t>
            </a:r>
            <a:r>
              <a:rPr lang="fr-FR" dirty="0"/>
              <a:t> du composant mais ne renvoie ni ne stocke pas de valeur  : </a:t>
            </a:r>
            <a:r>
              <a:rPr lang="fr-FR" dirty="0" err="1"/>
              <a:t>effect</a:t>
            </a:r>
            <a:r>
              <a:rPr lang="fr-FR" dirty="0"/>
              <a:t> pour « effet de bord ».</a:t>
            </a:r>
          </a:p>
          <a:p>
            <a:pPr marL="0" indent="0">
              <a:buFont typeface="+mj-lt"/>
              <a:buNone/>
            </a:pPr>
            <a:r>
              <a:rPr lang="fr-FR" dirty="0"/>
              <a:t>Il appelle son callback (premier paramètre) lors du rendu du composant.</a:t>
            </a:r>
          </a:p>
          <a:p>
            <a:pPr marL="0" indent="0">
              <a:buFont typeface="+mj-lt"/>
              <a:buNone/>
            </a:pPr>
            <a:r>
              <a:rPr lang="fr-FR" dirty="0"/>
              <a:t>Les </a:t>
            </a:r>
            <a:r>
              <a:rPr lang="fr-FR" dirty="0" err="1"/>
              <a:t>useEffect</a:t>
            </a:r>
            <a:r>
              <a:rPr lang="fr-FR" dirty="0"/>
              <a:t> sont appelés dans l’ordre mais de manière asynchrone.</a:t>
            </a:r>
          </a:p>
          <a:p>
            <a:pPr marL="0" indent="0">
              <a:buFont typeface="+mj-l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fr-FR" dirty="0"/>
              <a:t>Ici chaque appel à  </a:t>
            </a:r>
            <a:r>
              <a:rPr lang="fr-FR" dirty="0" err="1"/>
              <a:t>setCount</a:t>
            </a:r>
            <a:r>
              <a:rPr lang="fr-FR" dirty="0"/>
              <a:t> demande un nouveau rendu, donc la valeur de « countEvery3 » est mise à jour puis le </a:t>
            </a:r>
            <a:r>
              <a:rPr lang="fr-FR" dirty="0" err="1"/>
              <a:t>useEffect</a:t>
            </a:r>
            <a:r>
              <a:rPr lang="fr-FR" dirty="0"/>
              <a:t> est appelé.</a:t>
            </a:r>
          </a:p>
          <a:p>
            <a:pPr marL="0" marR="0" lvl="0" indent="0" algn="l" defTabSz="914400" rtl="0" eaLnBrk="1" fontAlgn="auto" latinLnBrk="0" hangingPunct="1">
              <a:lnSpc>
                <a:spcPct val="100000"/>
              </a:lnSpc>
              <a:spcBef>
                <a:spcPts val="0"/>
              </a:spcBef>
              <a:spcAft>
                <a:spcPts val="0"/>
              </a:spcAft>
              <a:buClr>
                <a:srgbClr val="000000"/>
              </a:buClr>
              <a:buSzPts val="1100"/>
              <a:buFont typeface="+mj-lt"/>
              <a:buNone/>
              <a:tabLst/>
              <a:defRPr/>
            </a:pPr>
            <a:r>
              <a:rPr lang="fr-FR" dirty="0"/>
              <a:t>Pour n’afficher le log qu’une fois sur 3, il faut donc trouver autre chose.</a:t>
            </a:r>
          </a:p>
          <a:p>
            <a:pPr marL="0" indent="0">
              <a:buFont typeface="+mj-lt"/>
              <a:buNone/>
            </a:pPr>
            <a:endParaRPr lang="fr-FR" dirty="0"/>
          </a:p>
          <a:p>
            <a:pPr marL="0" indent="0">
              <a:buFont typeface="+mj-lt"/>
              <a:buNone/>
            </a:pPr>
            <a:endParaRPr lang="fr-FR" dirty="0"/>
          </a:p>
          <a:p>
            <a:pPr marL="0" indent="0">
              <a:buFont typeface="+mj-lt"/>
              <a:buNone/>
            </a:pPr>
            <a:r>
              <a:rPr lang="fr-FR" dirty="0"/>
              <a:t>Il est possible de ne pas le lancer à chaque rendu grâce au deuxième paramètre :</a:t>
            </a:r>
          </a:p>
          <a:p>
            <a:pPr marL="171450" indent="-171450"/>
            <a:r>
              <a:rPr lang="fr-FR" dirty="0"/>
              <a:t>S’il est rempli, c’est un tableau qui contient la liste des variables qui vont trigger le </a:t>
            </a:r>
            <a:r>
              <a:rPr lang="fr-FR" dirty="0" err="1"/>
              <a:t>useEffect</a:t>
            </a:r>
            <a:r>
              <a:rPr lang="fr-FR" dirty="0"/>
              <a:t> quand elles sont modifiées</a:t>
            </a:r>
          </a:p>
          <a:p>
            <a:pPr marL="171450" indent="-171450"/>
            <a:r>
              <a:rPr lang="fr-FR" dirty="0"/>
              <a:t>S’il est défini mais que le tableau est vide, le </a:t>
            </a:r>
            <a:r>
              <a:rPr lang="fr-FR" dirty="0" err="1"/>
              <a:t>useEffect</a:t>
            </a:r>
            <a:r>
              <a:rPr lang="fr-FR" dirty="0"/>
              <a:t> ne </a:t>
            </a:r>
            <a:r>
              <a:rPr lang="fr-FR" dirty="0" err="1"/>
              <a:t>sea</a:t>
            </a:r>
            <a:r>
              <a:rPr lang="fr-FR" dirty="0"/>
              <a:t> déclenché qu’au premier chargement du composant</a:t>
            </a:r>
          </a:p>
          <a:p>
            <a:pPr marL="171450" indent="-171450"/>
            <a:r>
              <a:rPr lang="fr-FR" dirty="0"/>
              <a:t>S’il n’est pas défini (ou </a:t>
            </a:r>
            <a:r>
              <a:rPr lang="fr-FR" dirty="0" err="1"/>
              <a:t>undefined</a:t>
            </a:r>
            <a:r>
              <a:rPr lang="fr-FR" dirty="0"/>
              <a:t>), par défaut, il sera appelé à chaque rendu du composant.</a:t>
            </a:r>
          </a:p>
          <a:p>
            <a:pPr marL="0" indent="0">
              <a:buFont typeface="+mj-lt"/>
              <a:buNone/>
            </a:pPr>
            <a:endParaRPr lang="fr-FR" dirty="0"/>
          </a:p>
        </p:txBody>
      </p:sp>
    </p:spTree>
    <p:extLst>
      <p:ext uri="{BB962C8B-B14F-4D97-AF65-F5344CB8AC3E}">
        <p14:creationId xmlns:p14="http://schemas.microsoft.com/office/powerpoint/2010/main" val="1388067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1911389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endParaRPr lang="fr-FR" dirty="0"/>
          </a:p>
        </p:txBody>
      </p:sp>
    </p:spTree>
    <p:extLst>
      <p:ext uri="{BB962C8B-B14F-4D97-AF65-F5344CB8AC3E}">
        <p14:creationId xmlns:p14="http://schemas.microsoft.com/office/powerpoint/2010/main" val="1432236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1991482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defTabSz="990752">
              <a:buNone/>
              <a:defRPr/>
            </a:pPr>
            <a:r>
              <a:rPr lang="fr-FR" dirty="0"/>
              <a:t>Pour ce chapitre, on pourra se référer à https://</a:t>
            </a:r>
            <a:r>
              <a:rPr lang="fr-FR" dirty="0" err="1"/>
              <a:t>reactnavigation.org</a:t>
            </a:r>
            <a:r>
              <a:rPr lang="fr-FR" dirty="0"/>
              <a:t>/docs/</a:t>
            </a:r>
          </a:p>
          <a:p>
            <a:pPr marL="0" indent="0" defTabSz="990752">
              <a:buNone/>
              <a:defRPr/>
            </a:pPr>
            <a:endParaRPr dirty="0"/>
          </a:p>
        </p:txBody>
      </p:sp>
    </p:spTree>
    <p:extLst>
      <p:ext uri="{BB962C8B-B14F-4D97-AF65-F5344CB8AC3E}">
        <p14:creationId xmlns:p14="http://schemas.microsoft.com/office/powerpoint/2010/main" val="28360923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Vidéo de https://</a:t>
            </a:r>
            <a:r>
              <a:rPr lang="fr-FR" dirty="0" err="1"/>
              <a:t>inspeerity.com</a:t>
            </a:r>
            <a:r>
              <a:rPr lang="fr-FR" dirty="0"/>
              <a:t>/blog/</a:t>
            </a:r>
            <a:r>
              <a:rPr lang="fr-FR" dirty="0" err="1"/>
              <a:t>integrating</a:t>
            </a:r>
            <a:r>
              <a:rPr lang="fr-FR" dirty="0"/>
              <a:t>-</a:t>
            </a:r>
            <a:r>
              <a:rPr lang="fr-FR" dirty="0" err="1"/>
              <a:t>react</a:t>
            </a:r>
            <a:r>
              <a:rPr lang="fr-FR" dirty="0"/>
              <a:t>-native-</a:t>
            </a:r>
            <a:r>
              <a:rPr lang="fr-FR" dirty="0" err="1"/>
              <a:t>navigators</a:t>
            </a:r>
            <a:r>
              <a:rPr lang="fr-FR" dirty="0"/>
              <a:t>#:~:</a:t>
            </a:r>
            <a:r>
              <a:rPr lang="fr-FR" dirty="0" err="1"/>
              <a:t>text</a:t>
            </a:r>
            <a:r>
              <a:rPr lang="fr-FR" dirty="0"/>
              <a:t>=The%20four%20basic%20navigators%20in,Switch%20Navigator%2C%20and%20Drawer%20Navigator.</a:t>
            </a:r>
          </a:p>
          <a:p>
            <a:endParaRPr lang="fr-FR" dirty="0"/>
          </a:p>
          <a:p>
            <a:endParaRPr lang="fr-FR" dirty="0"/>
          </a:p>
        </p:txBody>
      </p:sp>
    </p:spTree>
    <p:extLst>
      <p:ext uri="{BB962C8B-B14F-4D97-AF65-F5344CB8AC3E}">
        <p14:creationId xmlns:p14="http://schemas.microsoft.com/office/powerpoint/2010/main" val="1482122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Vidéo de https://</a:t>
            </a:r>
            <a:r>
              <a:rPr lang="fr-FR" dirty="0" err="1"/>
              <a:t>dev.to</a:t>
            </a:r>
            <a:r>
              <a:rPr lang="fr-FR" dirty="0"/>
              <a:t>/</a:t>
            </a:r>
            <a:r>
              <a:rPr lang="fr-FR" dirty="0" err="1"/>
              <a:t>easybuoy</a:t>
            </a:r>
            <a:r>
              <a:rPr lang="fr-FR" dirty="0"/>
              <a:t>/combining-stack-tab-drawer-navigations-in-react-native-with-react-navigation-5-da</a:t>
            </a:r>
          </a:p>
          <a:p>
            <a:endParaRPr lang="fr-FR" dirty="0"/>
          </a:p>
        </p:txBody>
      </p:sp>
    </p:spTree>
    <p:extLst>
      <p:ext uri="{BB962C8B-B14F-4D97-AF65-F5344CB8AC3E}">
        <p14:creationId xmlns:p14="http://schemas.microsoft.com/office/powerpoint/2010/main" val="1137272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Vidéo  de https://</a:t>
            </a:r>
            <a:r>
              <a:rPr lang="fr-FR" dirty="0" err="1"/>
              <a:t>dev.to</a:t>
            </a:r>
            <a:r>
              <a:rPr lang="fr-FR" dirty="0"/>
              <a:t>/</a:t>
            </a:r>
            <a:r>
              <a:rPr lang="fr-FR" dirty="0" err="1"/>
              <a:t>easybuoy</a:t>
            </a:r>
            <a:r>
              <a:rPr lang="fr-FR" dirty="0"/>
              <a:t>/combining-stack-tab-drawer-navigations-in-react-native-with-react-navigation-5-da</a:t>
            </a:r>
          </a:p>
          <a:p>
            <a:endParaRPr lang="fr-FR" dirty="0"/>
          </a:p>
        </p:txBody>
      </p:sp>
    </p:spTree>
    <p:extLst>
      <p:ext uri="{BB962C8B-B14F-4D97-AF65-F5344CB8AC3E}">
        <p14:creationId xmlns:p14="http://schemas.microsoft.com/office/powerpoint/2010/main" val="18574859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Vidéo  de https://</a:t>
            </a:r>
            <a:r>
              <a:rPr lang="fr-FR" dirty="0" err="1"/>
              <a:t>dev.to</a:t>
            </a:r>
            <a:r>
              <a:rPr lang="fr-FR" dirty="0"/>
              <a:t>/</a:t>
            </a:r>
            <a:r>
              <a:rPr lang="fr-FR" dirty="0" err="1"/>
              <a:t>easybuoy</a:t>
            </a:r>
            <a:r>
              <a:rPr lang="fr-FR" dirty="0"/>
              <a:t>/combining-stack-tab-drawer-navigations-in-react-native-with-react-navigation-5-da</a:t>
            </a:r>
          </a:p>
          <a:p>
            <a:endParaRPr lang="fr-FR" dirty="0"/>
          </a:p>
        </p:txBody>
      </p:sp>
    </p:spTree>
    <p:extLst>
      <p:ext uri="{BB962C8B-B14F-4D97-AF65-F5344CB8AC3E}">
        <p14:creationId xmlns:p14="http://schemas.microsoft.com/office/powerpoint/2010/main" val="2669294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Vidéo  de https://</a:t>
            </a:r>
            <a:r>
              <a:rPr lang="fr-FR" dirty="0" err="1"/>
              <a:t>dev.to</a:t>
            </a:r>
            <a:r>
              <a:rPr lang="fr-FR" dirty="0"/>
              <a:t>/</a:t>
            </a:r>
            <a:r>
              <a:rPr lang="fr-FR" dirty="0" err="1"/>
              <a:t>easybuoy</a:t>
            </a:r>
            <a:r>
              <a:rPr lang="fr-FR" dirty="0"/>
              <a:t>/combining-stack-tab-drawer-navigations-in-react-native-with-react-navigation-5-da</a:t>
            </a:r>
          </a:p>
          <a:p>
            <a:endParaRPr lang="fr-FR" dirty="0"/>
          </a:p>
          <a:p>
            <a:endParaRPr lang="fr-FR" dirty="0"/>
          </a:p>
        </p:txBody>
      </p:sp>
    </p:spTree>
    <p:extLst>
      <p:ext uri="{BB962C8B-B14F-4D97-AF65-F5344CB8AC3E}">
        <p14:creationId xmlns:p14="http://schemas.microsoft.com/office/powerpoint/2010/main" val="221627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6f2a75a668_0_26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6f2a75a668_0_26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1</a:t>
            </a:r>
            <a:r>
              <a:rPr lang="fr-FR" baseline="30000" dirty="0"/>
              <a:t>ère</a:t>
            </a:r>
            <a:r>
              <a:rPr lang="fr-FR" dirty="0"/>
              <a:t> ligne : plugins « obligatoires » pour travailler de manière fluide</a:t>
            </a:r>
          </a:p>
          <a:p>
            <a:pPr marL="0" indent="0">
              <a:buNone/>
            </a:pPr>
            <a:r>
              <a:rPr lang="fr-FR" dirty="0"/>
              <a:t>2</a:t>
            </a:r>
            <a:r>
              <a:rPr lang="fr-FR" baseline="30000" dirty="0"/>
              <a:t>ème</a:t>
            </a:r>
            <a:r>
              <a:rPr lang="fr-FR" dirty="0"/>
              <a:t> ligne : selon les goûts, peuvent être utiles</a:t>
            </a:r>
          </a:p>
          <a:p>
            <a:pPr marL="0" indent="0">
              <a:buNone/>
            </a:pPr>
            <a:endParaRPr lang="fr-FR" dirty="0"/>
          </a:p>
          <a:p>
            <a:pPr marL="0" indent="0" algn="l">
              <a:buNone/>
            </a:pPr>
            <a:r>
              <a:rPr lang="fr-FR" dirty="0"/>
              <a:t>⚠️ Attention dans VS Code de ne pas activer tous les plugins en même temps si vous l’utilisez déjà pour d’autres langages.</a:t>
            </a:r>
            <a:endParaRPr dirty="0"/>
          </a:p>
        </p:txBody>
      </p:sp>
    </p:spTree>
    <p:extLst>
      <p:ext uri="{BB962C8B-B14F-4D97-AF65-F5344CB8AC3E}">
        <p14:creationId xmlns:p14="http://schemas.microsoft.com/office/powerpoint/2010/main" val="37945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On implémente ici une navigation principale sous forme de stack, et on voit que le premier écran comporte des </a:t>
            </a:r>
            <a:r>
              <a:rPr lang="fr-FR" dirty="0" err="1"/>
              <a:t>tabs</a:t>
            </a:r>
            <a:r>
              <a:rPr lang="fr-FR" dirty="0"/>
              <a:t>.</a:t>
            </a:r>
          </a:p>
        </p:txBody>
      </p:sp>
    </p:spTree>
    <p:extLst>
      <p:ext uri="{BB962C8B-B14F-4D97-AF65-F5344CB8AC3E}">
        <p14:creationId xmlns:p14="http://schemas.microsoft.com/office/powerpoint/2010/main" val="37361815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On implémente ici une navigation par </a:t>
            </a:r>
            <a:r>
              <a:rPr lang="fr-FR" dirty="0" err="1"/>
              <a:t>tabs</a:t>
            </a:r>
            <a:r>
              <a:rPr lang="fr-FR" dirty="0"/>
              <a:t> qui va être imbriquée dans la Stack </a:t>
            </a:r>
            <a:r>
              <a:rPr lang="fr-FR" dirty="0" err="1"/>
              <a:t>nav</a:t>
            </a:r>
            <a:r>
              <a:rPr lang="fr-FR"/>
              <a:t> principale.</a:t>
            </a:r>
            <a:endParaRPr lang="fr-FR" dirty="0"/>
          </a:p>
        </p:txBody>
      </p:sp>
    </p:spTree>
    <p:extLst>
      <p:ext uri="{BB962C8B-B14F-4D97-AF65-F5344CB8AC3E}">
        <p14:creationId xmlns:p14="http://schemas.microsoft.com/office/powerpoint/2010/main" val="3785081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endParaRPr lang="fr-FR" dirty="0"/>
          </a:p>
        </p:txBody>
      </p:sp>
    </p:spTree>
    <p:extLst>
      <p:ext uri="{BB962C8B-B14F-4D97-AF65-F5344CB8AC3E}">
        <p14:creationId xmlns:p14="http://schemas.microsoft.com/office/powerpoint/2010/main" val="28811377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endParaRPr lang="fr-FR" dirty="0"/>
          </a:p>
        </p:txBody>
      </p:sp>
    </p:spTree>
    <p:extLst>
      <p:ext uri="{BB962C8B-B14F-4D97-AF65-F5344CB8AC3E}">
        <p14:creationId xmlns:p14="http://schemas.microsoft.com/office/powerpoint/2010/main" val="32342949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38444973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7268101b8_1_9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7268101b8_1_9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defTabSz="990752">
              <a:buNone/>
              <a:defRPr/>
            </a:pPr>
            <a:r>
              <a:rPr lang="fr-FR" dirty="0"/>
              <a:t>Tenir compte du Light Mode/ </a:t>
            </a:r>
            <a:r>
              <a:rPr lang="fr-FR" dirty="0" err="1"/>
              <a:t>Dark</a:t>
            </a:r>
            <a:r>
              <a:rPr lang="fr-FR" dirty="0"/>
              <a:t> Mode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Il faut bien veiller à ce que la ligne </a:t>
            </a:r>
            <a:r>
              <a:rPr lang="fr-FR" dirty="0" err="1"/>
              <a:t>userInterface</a:t>
            </a:r>
            <a:r>
              <a:rPr lang="fr-FR" dirty="0"/>
              <a:t> style soit présente dans le fichier </a:t>
            </a:r>
            <a:r>
              <a:rPr lang="fr-FR" dirty="0" err="1"/>
              <a:t>app.json</a:t>
            </a:r>
            <a:r>
              <a:rPr lang="fr-FR" dirty="0"/>
              <a:t> dans la section « expo » pour qu’il gère les dépendances liées.</a:t>
            </a:r>
          </a:p>
          <a:p>
            <a:pPr marL="0" indent="0">
              <a:buFont typeface="+mj-lt"/>
              <a:buNone/>
            </a:pPr>
            <a:r>
              <a:rPr lang="fr-FR" dirty="0"/>
              <a:t>Si le projet n’a pas été créé via Expo, se référer à la doc : https://</a:t>
            </a:r>
            <a:r>
              <a:rPr lang="fr-FR" dirty="0" err="1"/>
              <a:t>docs.expo.dev</a:t>
            </a:r>
            <a:r>
              <a:rPr lang="fr-FR" dirty="0"/>
              <a:t>/guides/</a:t>
            </a:r>
            <a:r>
              <a:rPr lang="fr-FR" dirty="0" err="1"/>
              <a:t>color-schemes</a:t>
            </a:r>
            <a:r>
              <a:rPr lang="fr-FR" dirty="0"/>
              <a:t>/</a:t>
            </a:r>
          </a:p>
          <a:p>
            <a:pPr marL="0" indent="0">
              <a:buFont typeface="+mj-lt"/>
              <a:buNone/>
            </a:pPr>
            <a:endParaRPr lang="fr-FR" dirty="0"/>
          </a:p>
        </p:txBody>
      </p:sp>
    </p:spTree>
    <p:extLst>
      <p:ext uri="{BB962C8B-B14F-4D97-AF65-F5344CB8AC3E}">
        <p14:creationId xmlns:p14="http://schemas.microsoft.com/office/powerpoint/2010/main" val="2181513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On définit dans un fichier de constantes tous nos thèmes, de manière à pouvoir utiliser ces couleurs partout sans avoir à les réécrire, et centraliser la modification.</a:t>
            </a:r>
          </a:p>
          <a:p>
            <a:pPr marL="0" indent="0">
              <a:buFont typeface="+mj-lt"/>
              <a:buNone/>
            </a:pPr>
            <a:endParaRPr lang="fr-FR" dirty="0"/>
          </a:p>
          <a:p>
            <a:pPr marL="0" indent="0">
              <a:buFont typeface="+mj-lt"/>
              <a:buNone/>
            </a:pPr>
            <a:r>
              <a:rPr lang="fr-FR" dirty="0"/>
              <a:t>La forme avec le booléen </a:t>
            </a:r>
            <a:r>
              <a:rPr lang="fr-FR" dirty="0" err="1"/>
              <a:t>dark</a:t>
            </a:r>
            <a:r>
              <a:rPr lang="fr-FR" dirty="0"/>
              <a:t> et les propriétés de </a:t>
            </a:r>
            <a:r>
              <a:rPr lang="fr-FR" dirty="0" err="1"/>
              <a:t>primary</a:t>
            </a:r>
            <a:r>
              <a:rPr lang="fr-FR" dirty="0"/>
              <a:t> à </a:t>
            </a:r>
            <a:r>
              <a:rPr lang="fr-FR" dirty="0" err="1"/>
              <a:t>backgroung</a:t>
            </a:r>
            <a:r>
              <a:rPr lang="fr-FR" dirty="0"/>
              <a:t> sont obligatoires.</a:t>
            </a:r>
          </a:p>
        </p:txBody>
      </p:sp>
    </p:spTree>
    <p:extLst>
      <p:ext uri="{BB962C8B-B14F-4D97-AF65-F5344CB8AC3E}">
        <p14:creationId xmlns:p14="http://schemas.microsoft.com/office/powerpoint/2010/main" val="32738546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On définit un une fonction personnalisée </a:t>
            </a:r>
            <a:r>
              <a:rPr lang="fr-FR" dirty="0" err="1"/>
              <a:t>useThemeColor</a:t>
            </a:r>
            <a:r>
              <a:rPr lang="fr-FR" dirty="0"/>
              <a:t> : si on lui passe un nom de thème, c’est celui qui sera utilisé, sinon il prendra le résultat de </a:t>
            </a:r>
            <a:r>
              <a:rPr lang="fr-FR" dirty="0" err="1"/>
              <a:t>useColorScheme</a:t>
            </a:r>
            <a:r>
              <a:rPr lang="fr-FR" dirty="0"/>
              <a:t>() qui est fourni par </a:t>
            </a:r>
            <a:r>
              <a:rPr lang="fr-FR" dirty="0" err="1"/>
              <a:t>React</a:t>
            </a:r>
            <a:r>
              <a:rPr lang="fr-FR" dirty="0"/>
              <a:t>, et en dernier recours, le </a:t>
            </a:r>
            <a:r>
              <a:rPr lang="fr-FR" dirty="0" err="1"/>
              <a:t>theme</a:t>
            </a:r>
            <a:r>
              <a:rPr lang="fr-FR" dirty="0"/>
              <a:t> « light ».</a:t>
            </a:r>
          </a:p>
          <a:p>
            <a:pPr marL="0" indent="0">
              <a:buFont typeface="+mj-lt"/>
              <a:buNone/>
            </a:pPr>
            <a:r>
              <a:rPr lang="fr-FR" dirty="0"/>
              <a:t>Le type de la propriété (</a:t>
            </a:r>
            <a:r>
              <a:rPr lang="fr-FR" dirty="0" err="1"/>
              <a:t>keyof</a:t>
            </a:r>
            <a:r>
              <a:rPr lang="fr-FR" dirty="0"/>
              <a:t>…) va chercher la liste des thèmes que l’on a défini à la diapo précédente.</a:t>
            </a:r>
          </a:p>
          <a:p>
            <a:pPr marL="0" indent="0">
              <a:buFont typeface="+mj-lt"/>
              <a:buNone/>
            </a:pPr>
            <a:endParaRPr lang="fr-FR" dirty="0"/>
          </a:p>
          <a:p>
            <a:pPr marL="0" indent="0">
              <a:buFont typeface="+mj-lt"/>
              <a:buNone/>
            </a:pPr>
            <a:r>
              <a:rPr lang="fr-FR" dirty="0"/>
              <a:t>On </a:t>
            </a:r>
            <a:r>
              <a:rPr lang="fr-FR" dirty="0" err="1"/>
              <a:t>override</a:t>
            </a:r>
            <a:r>
              <a:rPr lang="fr-FR" dirty="0"/>
              <a:t> les </a:t>
            </a:r>
            <a:r>
              <a:rPr lang="fr-FR" dirty="0" err="1"/>
              <a:t>props</a:t>
            </a:r>
            <a:r>
              <a:rPr lang="fr-FR" dirty="0"/>
              <a:t> par défaut de </a:t>
            </a:r>
            <a:r>
              <a:rPr lang="fr-FR" dirty="0" err="1"/>
              <a:t>Text</a:t>
            </a:r>
            <a:r>
              <a:rPr lang="fr-FR" dirty="0"/>
              <a:t> et </a:t>
            </a:r>
            <a:r>
              <a:rPr lang="fr-FR" dirty="0" err="1"/>
              <a:t>View</a:t>
            </a:r>
            <a:r>
              <a:rPr lang="fr-FR" dirty="0"/>
              <a:t>, pour ajouter le nom du thème dans leurs propriétés.</a:t>
            </a:r>
          </a:p>
          <a:p>
            <a:pPr marL="0" indent="0">
              <a:buFont typeface="+mj-lt"/>
              <a:buNone/>
            </a:pPr>
            <a:endParaRPr lang="fr-FR" dirty="0"/>
          </a:p>
          <a:p>
            <a:pPr marL="0" indent="0">
              <a:buFont typeface="+mj-lt"/>
              <a:buNone/>
            </a:pPr>
            <a:r>
              <a:rPr lang="fr-FR" dirty="0"/>
              <a:t>On </a:t>
            </a:r>
            <a:r>
              <a:rPr lang="fr-FR" dirty="0" err="1"/>
              <a:t>override</a:t>
            </a:r>
            <a:r>
              <a:rPr lang="fr-FR" dirty="0"/>
              <a:t> les composants </a:t>
            </a:r>
            <a:r>
              <a:rPr lang="fr-FR" dirty="0" err="1"/>
              <a:t>Text</a:t>
            </a:r>
            <a:r>
              <a:rPr lang="fr-FR" dirty="0"/>
              <a:t> et </a:t>
            </a:r>
            <a:r>
              <a:rPr lang="fr-FR" dirty="0" err="1"/>
              <a:t>View</a:t>
            </a:r>
            <a:r>
              <a:rPr lang="fr-FR" dirty="0"/>
              <a:t> natifs et on les réexporte, il faudra les importer de ce fichier plutôt que de </a:t>
            </a:r>
            <a:r>
              <a:rPr lang="fr-FR" dirty="0" err="1"/>
              <a:t>React</a:t>
            </a:r>
            <a:r>
              <a:rPr lang="fr-FR" dirty="0"/>
              <a:t> native pour les utiliser dans l’application.</a:t>
            </a:r>
          </a:p>
          <a:p>
            <a:pPr marL="0" indent="0">
              <a:buFont typeface="+mj-lt"/>
              <a:buNone/>
            </a:pPr>
            <a:endParaRPr lang="fr-FR" dirty="0"/>
          </a:p>
        </p:txBody>
      </p:sp>
    </p:spTree>
    <p:extLst>
      <p:ext uri="{BB962C8B-B14F-4D97-AF65-F5344CB8AC3E}">
        <p14:creationId xmlns:p14="http://schemas.microsoft.com/office/powerpoint/2010/main" val="2042796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De cette manière le thème sera appliqué partout dans l’application.</a:t>
            </a:r>
          </a:p>
          <a:p>
            <a:pPr marL="0" indent="0">
              <a:buFont typeface="+mj-lt"/>
              <a:buNone/>
            </a:pPr>
            <a:endParaRPr lang="fr-FR" dirty="0"/>
          </a:p>
          <a:p>
            <a:pPr marL="0" indent="0">
              <a:buFont typeface="+mj-lt"/>
              <a:buNone/>
            </a:pPr>
            <a:r>
              <a:rPr lang="fr-FR" dirty="0"/>
              <a:t>Pour aller plus loin il est possible de sauvegarder en </a:t>
            </a:r>
            <a:r>
              <a:rPr lang="fr-FR" dirty="0" err="1"/>
              <a:t>localstorage</a:t>
            </a:r>
            <a:r>
              <a:rPr lang="fr-FR" dirty="0"/>
              <a:t> le thème choisi par l’utilisateur et l’appliquer </a:t>
            </a:r>
            <a:r>
              <a:rPr lang="fr-FR"/>
              <a:t>en priorité.</a:t>
            </a:r>
            <a:endParaRPr lang="fr-FR" dirty="0"/>
          </a:p>
        </p:txBody>
      </p:sp>
    </p:spTree>
    <p:extLst>
      <p:ext uri="{BB962C8B-B14F-4D97-AF65-F5344CB8AC3E}">
        <p14:creationId xmlns:p14="http://schemas.microsoft.com/office/powerpoint/2010/main" val="1491175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ed1d3ee59_0_1009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ed1d3ee59_0_1009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185766" indent="-185766"/>
            <a:r>
              <a:rPr lang="fr-FR" dirty="0"/>
              <a:t>Niveau 0 de git : On utilise juste la branche master (ou main maintenant) pour garder ses modifications</a:t>
            </a:r>
          </a:p>
          <a:p>
            <a:pPr marL="185766" indent="-185766"/>
            <a:r>
              <a:rPr lang="fr-FR" dirty="0"/>
              <a:t>Déjà mis en place régulièrement : une branche Dev destinée à partager les avancées de l’équipe de développement sans perturber la stabilité de la branche master. Elle peut être déployée sur un serveur d’intégration. Elle peut être merge sur le master avec une/des pull-</a:t>
            </a:r>
            <a:r>
              <a:rPr lang="fr-FR" dirty="0" err="1"/>
              <a:t>request</a:t>
            </a:r>
            <a:r>
              <a:rPr lang="fr-FR" dirty="0"/>
              <a:t>(s) à chaque livraison (ne pas oublier les tags)</a:t>
            </a:r>
          </a:p>
          <a:p>
            <a:pPr marL="185766" indent="-185766"/>
            <a:r>
              <a:rPr lang="fr-FR" dirty="0"/>
              <a:t>Spécifique à </a:t>
            </a:r>
            <a:r>
              <a:rPr lang="fr-FR" dirty="0" err="1"/>
              <a:t>GitFlow</a:t>
            </a:r>
            <a:r>
              <a:rPr lang="fr-FR" dirty="0"/>
              <a:t> :</a:t>
            </a:r>
          </a:p>
          <a:p>
            <a:pPr marL="681142" lvl="1" indent="-185766"/>
            <a:r>
              <a:rPr lang="fr-FR" dirty="0"/>
              <a:t>Pour chaque </a:t>
            </a:r>
            <a:r>
              <a:rPr lang="fr-FR" dirty="0" err="1"/>
              <a:t>feature</a:t>
            </a:r>
            <a:r>
              <a:rPr lang="fr-FR" dirty="0"/>
              <a:t> </a:t>
            </a:r>
            <a:r>
              <a:rPr lang="fr-FR" dirty="0">
                <a:sym typeface="Wingdings" panose="05000000000000000000" pitchFamily="2" charset="2"/>
              </a:rPr>
              <a:t> Création d’une branche (si possible avec le numéro de ticket) avec le préfixe </a:t>
            </a:r>
            <a:r>
              <a:rPr lang="fr-FR" dirty="0" err="1">
                <a:sym typeface="Wingdings" panose="05000000000000000000" pitchFamily="2" charset="2"/>
              </a:rPr>
              <a:t>feature</a:t>
            </a:r>
            <a:r>
              <a:rPr lang="fr-FR" dirty="0">
                <a:sym typeface="Wingdings" panose="05000000000000000000" pitchFamily="2" charset="2"/>
              </a:rPr>
              <a:t>/, à partir de la branche dev (on merge régulièrement la branche dev sur sa branche de </a:t>
            </a:r>
            <a:r>
              <a:rPr lang="fr-FR" dirty="0" err="1">
                <a:sym typeface="Wingdings" panose="05000000000000000000" pitchFamily="2" charset="2"/>
              </a:rPr>
              <a:t>feature</a:t>
            </a:r>
            <a:r>
              <a:rPr lang="fr-FR" dirty="0">
                <a:sym typeface="Wingdings" panose="05000000000000000000" pitchFamily="2" charset="2"/>
              </a:rPr>
              <a:t>)</a:t>
            </a:r>
          </a:p>
          <a:p>
            <a:pPr marL="681142" lvl="1" indent="-185766"/>
            <a:r>
              <a:rPr lang="fr-FR" dirty="0">
                <a:sym typeface="Wingdings" panose="05000000000000000000" pitchFamily="2" charset="2"/>
              </a:rPr>
              <a:t>Quand la </a:t>
            </a:r>
            <a:r>
              <a:rPr lang="fr-FR" dirty="0" err="1">
                <a:sym typeface="Wingdings" panose="05000000000000000000" pitchFamily="2" charset="2"/>
              </a:rPr>
              <a:t>feature</a:t>
            </a:r>
            <a:r>
              <a:rPr lang="fr-FR" dirty="0">
                <a:sym typeface="Wingdings" panose="05000000000000000000" pitchFamily="2" charset="2"/>
              </a:rPr>
              <a:t> est terminée, la branche est </a:t>
            </a:r>
            <a:r>
              <a:rPr lang="fr-FR" dirty="0" err="1">
                <a:sym typeface="Wingdings" panose="05000000000000000000" pitchFamily="2" charset="2"/>
              </a:rPr>
              <a:t>cloturée</a:t>
            </a:r>
            <a:r>
              <a:rPr lang="fr-FR" dirty="0">
                <a:sym typeface="Wingdings" panose="05000000000000000000" pitchFamily="2" charset="2"/>
              </a:rPr>
              <a:t> et mergée sur la branche dev</a:t>
            </a:r>
          </a:p>
          <a:p>
            <a:pPr marL="681142" lvl="1" indent="-185766"/>
            <a:r>
              <a:rPr lang="fr-FR" dirty="0">
                <a:sym typeface="Wingdings" panose="05000000000000000000" pitchFamily="2" charset="2"/>
              </a:rPr>
              <a:t>Pour un </a:t>
            </a:r>
            <a:r>
              <a:rPr lang="fr-FR" dirty="0" err="1">
                <a:sym typeface="Wingdings" panose="05000000000000000000" pitchFamily="2" charset="2"/>
              </a:rPr>
              <a:t>hotfix</a:t>
            </a:r>
            <a:r>
              <a:rPr lang="fr-FR" dirty="0">
                <a:sym typeface="Wingdings" panose="05000000000000000000" pitchFamily="2" charset="2"/>
              </a:rPr>
              <a:t> (corriger </a:t>
            </a:r>
            <a:r>
              <a:rPr lang="fr-FR" dirty="0" err="1">
                <a:sym typeface="Wingdings" panose="05000000000000000000" pitchFamily="2" charset="2"/>
              </a:rPr>
              <a:t>execeptionnellement</a:t>
            </a:r>
            <a:r>
              <a:rPr lang="fr-FR" dirty="0">
                <a:sym typeface="Wingdings" panose="05000000000000000000" pitchFamily="2" charset="2"/>
              </a:rPr>
              <a:t> une urgence de production)  Création d’une branche avec le préfixe </a:t>
            </a:r>
            <a:r>
              <a:rPr lang="fr-FR" dirty="0" err="1">
                <a:sym typeface="Wingdings" panose="05000000000000000000" pitchFamily="2" charset="2"/>
              </a:rPr>
              <a:t>hotfix</a:t>
            </a:r>
            <a:r>
              <a:rPr lang="fr-FR" dirty="0">
                <a:sym typeface="Wingdings" panose="05000000000000000000" pitchFamily="2" charset="2"/>
              </a:rPr>
              <a:t>/, </a:t>
            </a:r>
            <a:r>
              <a:rPr lang="fr-FR" b="1" dirty="0">
                <a:sym typeface="Wingdings" panose="05000000000000000000" pitchFamily="2" charset="2"/>
              </a:rPr>
              <a:t>à partir du master</a:t>
            </a:r>
            <a:r>
              <a:rPr lang="fr-FR" dirty="0">
                <a:sym typeface="Wingdings" panose="05000000000000000000" pitchFamily="2" charset="2"/>
              </a:rPr>
              <a:t>, qui doit être clôturée très rapidement, mergée sur le master, puis merger le master sur le dev, puis le dev sur les branches </a:t>
            </a:r>
            <a:r>
              <a:rPr lang="fr-FR" dirty="0" err="1">
                <a:sym typeface="Wingdings" panose="05000000000000000000" pitchFamily="2" charset="2"/>
              </a:rPr>
              <a:t>features</a:t>
            </a:r>
            <a:r>
              <a:rPr lang="fr-FR" dirty="0">
                <a:sym typeface="Wingdings" panose="05000000000000000000" pitchFamily="2" charset="2"/>
              </a:rPr>
              <a:t>.</a:t>
            </a:r>
            <a:endParaRPr dirty="0"/>
          </a:p>
        </p:txBody>
      </p:sp>
    </p:spTree>
    <p:extLst>
      <p:ext uri="{BB962C8B-B14F-4D97-AF65-F5344CB8AC3E}">
        <p14:creationId xmlns:p14="http://schemas.microsoft.com/office/powerpoint/2010/main" val="9280703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19696184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https://</a:t>
            </a:r>
            <a:r>
              <a:rPr lang="fr-FR" dirty="0" err="1"/>
              <a:t>react</a:t>
            </a:r>
            <a:r>
              <a:rPr lang="fr-FR" dirty="0"/>
              <a:t>-native-</a:t>
            </a:r>
            <a:r>
              <a:rPr lang="fr-FR" dirty="0" err="1"/>
              <a:t>async</a:t>
            </a:r>
            <a:r>
              <a:rPr lang="fr-FR" dirty="0"/>
              <a:t>-</a:t>
            </a:r>
            <a:r>
              <a:rPr lang="fr-FR" dirty="0" err="1"/>
              <a:t>storage.github.io</a:t>
            </a:r>
            <a:r>
              <a:rPr lang="fr-FR" dirty="0"/>
              <a:t>/</a:t>
            </a:r>
            <a:r>
              <a:rPr lang="fr-FR" dirty="0" err="1"/>
              <a:t>async-storage</a:t>
            </a:r>
            <a:r>
              <a:rPr lang="fr-FR" dirty="0"/>
              <a:t>/docs/</a:t>
            </a:r>
            <a:r>
              <a:rPr lang="fr-FR"/>
              <a:t>install</a:t>
            </a:r>
            <a:endParaRPr lang="fr-FR" dirty="0"/>
          </a:p>
        </p:txBody>
      </p:sp>
    </p:spTree>
    <p:extLst>
      <p:ext uri="{BB962C8B-B14F-4D97-AF65-F5344CB8AC3E}">
        <p14:creationId xmlns:p14="http://schemas.microsoft.com/office/powerpoint/2010/main" val="2483719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Font typeface="+mj-lt"/>
              <a:buNone/>
            </a:pPr>
            <a:r>
              <a:rPr lang="fr-FR" dirty="0"/>
              <a:t>En utilisant </a:t>
            </a:r>
            <a:r>
              <a:rPr lang="fr-FR" dirty="0" err="1"/>
              <a:t>async-storage</a:t>
            </a:r>
            <a:r>
              <a:rPr lang="fr-FR" dirty="0"/>
              <a:t>, on peut dans le </a:t>
            </a:r>
            <a:r>
              <a:rPr lang="fr-FR" dirty="0" err="1"/>
              <a:t>useEffect</a:t>
            </a:r>
            <a:r>
              <a:rPr lang="fr-FR" dirty="0"/>
              <a:t>/</a:t>
            </a:r>
            <a:r>
              <a:rPr lang="fr-FR" dirty="0" err="1"/>
              <a:t>useState</a:t>
            </a:r>
            <a:r>
              <a:rPr lang="fr-FR" dirty="0"/>
              <a:t> d’un composant, stocker le nom du thème à utiliser, et à chaque fois qu’on en aura besoin, il suffira de récupérer le résultat de </a:t>
            </a:r>
            <a:r>
              <a:rPr lang="fr-FR" dirty="0" err="1"/>
              <a:t>getThemeName</a:t>
            </a:r>
            <a:r>
              <a:rPr lang="fr-FR" dirty="0"/>
              <a:t>() dans une variable d’état de n’importe quel autre composant.</a:t>
            </a:r>
          </a:p>
        </p:txBody>
      </p:sp>
    </p:spTree>
    <p:extLst>
      <p:ext uri="{BB962C8B-B14F-4D97-AF65-F5344CB8AC3E}">
        <p14:creationId xmlns:p14="http://schemas.microsoft.com/office/powerpoint/2010/main" val="9544162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7901419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7268101b8_1_9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7268101b8_1_9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defTabSz="990752">
              <a:buNone/>
              <a:defRPr/>
            </a:pPr>
            <a:endParaRPr lang="fr-FR" dirty="0"/>
          </a:p>
        </p:txBody>
      </p:sp>
    </p:spTree>
    <p:extLst>
      <p:ext uri="{BB962C8B-B14F-4D97-AF65-F5344CB8AC3E}">
        <p14:creationId xmlns:p14="http://schemas.microsoft.com/office/powerpoint/2010/main" val="31540599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f1bce38b0_0_17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f1bce38b0_0_17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lang="fr-FR" dirty="0"/>
          </a:p>
        </p:txBody>
      </p:sp>
    </p:spTree>
    <p:extLst>
      <p:ext uri="{BB962C8B-B14F-4D97-AF65-F5344CB8AC3E}">
        <p14:creationId xmlns:p14="http://schemas.microsoft.com/office/powerpoint/2010/main" val="3285503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7268101b8_1_9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7268101b8_1_9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defTabSz="990752">
              <a:buNone/>
              <a:defRPr/>
            </a:pPr>
            <a:r>
              <a:rPr lang="fr-FR" dirty="0"/>
              <a:t>Quand on va chercher un résultat en base de données, cela peut prendre du temps et on ne veut pas forcément bloquer l’affichage pendant ce temps, comment s’y prendre ?</a:t>
            </a:r>
          </a:p>
        </p:txBody>
      </p:sp>
    </p:spTree>
    <p:extLst>
      <p:ext uri="{BB962C8B-B14F-4D97-AF65-F5344CB8AC3E}">
        <p14:creationId xmlns:p14="http://schemas.microsoft.com/office/powerpoint/2010/main" val="37537669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ed1d3ee59_0_1006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ed1d3ee59_0_1006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Les Promises sont également présentes en JS depuis ES6 mais peu utilisées en </a:t>
            </a:r>
            <a:r>
              <a:rPr lang="fr-FR" dirty="0" err="1"/>
              <a:t>vanilla</a:t>
            </a:r>
            <a:r>
              <a:rPr lang="fr-FR" dirty="0"/>
              <a:t>.</a:t>
            </a: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ed1d3ee59_0_1009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ed1d3ee59_0_1009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Une Promise est typée. On connait à l’avance le type de retour et on pourra l’utiliser plus tard.</a:t>
            </a:r>
          </a:p>
          <a:p>
            <a:pPr marL="0" indent="0">
              <a:buNone/>
            </a:pPr>
            <a:r>
              <a:rPr lang="fr-FR" dirty="0"/>
              <a:t>Lorsque l’on demande la valeur, on passe immédiatement à l’exécution du reste des instructions sans attendre le résultat</a:t>
            </a:r>
          </a:p>
          <a:p>
            <a:pPr marL="0" indent="0">
              <a:buNone/>
            </a:pPr>
            <a:endParaRPr lang="fr-FR" dirty="0"/>
          </a:p>
          <a:p>
            <a:pPr marL="0" indent="0">
              <a:buNone/>
            </a:pPr>
            <a:r>
              <a:rPr lang="fr-FR" dirty="0"/>
              <a:t>Si l’on n’a pas besoin d’utiliser le résultat directement dans le code (par exemple directement </a:t>
            </a:r>
            <a:r>
              <a:rPr lang="fr-FR" dirty="0" err="1"/>
              <a:t>bindé</a:t>
            </a:r>
            <a:r>
              <a:rPr lang="fr-FR" dirty="0"/>
              <a:t> à la vue), on peut s’arrêter là.</a:t>
            </a:r>
          </a:p>
        </p:txBody>
      </p:sp>
    </p:spTree>
    <p:extLst>
      <p:ext uri="{BB962C8B-B14F-4D97-AF65-F5344CB8AC3E}">
        <p14:creationId xmlns:p14="http://schemas.microsoft.com/office/powerpoint/2010/main" val="1931246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latin typeface="+mj-lt"/>
              </a:rPr>
              <a:t>La 2</a:t>
            </a:r>
            <a:r>
              <a:rPr lang="fr-FR" baseline="30000" dirty="0">
                <a:latin typeface="+mj-lt"/>
              </a:rPr>
              <a:t>ème</a:t>
            </a:r>
            <a:r>
              <a:rPr lang="fr-FR" dirty="0">
                <a:latin typeface="+mj-lt"/>
              </a:rPr>
              <a:t> forme est plus idiomatique en </a:t>
            </a:r>
            <a:r>
              <a:rPr lang="fr-FR" dirty="0" err="1">
                <a:latin typeface="+mj-lt"/>
              </a:rPr>
              <a:t>TypeScript</a:t>
            </a:r>
            <a:endParaRPr lang="fr-FR" dirty="0">
              <a:latin typeface="+mj-lt"/>
            </a:endParaRPr>
          </a:p>
          <a:p>
            <a:pPr marL="0" indent="0">
              <a:buNone/>
            </a:pPr>
            <a:endParaRPr lang="fr-FR" dirty="0">
              <a:latin typeface="+mj-lt"/>
            </a:endParaRPr>
          </a:p>
          <a:p>
            <a:pPr marL="0" indent="0">
              <a:buNone/>
            </a:pPr>
            <a:r>
              <a:rPr lang="fr-FR" dirty="0">
                <a:latin typeface="+mj-lt"/>
              </a:rPr>
              <a:t>Ici c’est une déclaration de fonction mais ce peut aussi être assigné à une constante :</a:t>
            </a:r>
          </a:p>
          <a:p>
            <a:pPr marL="172006" indent="0">
              <a:buNone/>
            </a:pPr>
            <a:r>
              <a:rPr lang="fr-FR" dirty="0" err="1">
                <a:latin typeface="+mj-lt"/>
              </a:rPr>
              <a:t>const</a:t>
            </a:r>
            <a:r>
              <a:rPr lang="fr-FR" dirty="0">
                <a:latin typeface="+mj-lt"/>
              </a:rPr>
              <a:t> truc</a:t>
            </a:r>
            <a:r>
              <a:rPr lang="fr-FR" sz="1200" dirty="0">
                <a:solidFill>
                  <a:srgbClr val="D4D4D4"/>
                </a:solidFill>
                <a:latin typeface="+mj-lt"/>
              </a:rPr>
              <a:t>: </a:t>
            </a:r>
            <a:r>
              <a:rPr lang="fr-FR" sz="1200" dirty="0">
                <a:solidFill>
                  <a:srgbClr val="4EC9B0"/>
                </a:solidFill>
                <a:latin typeface="+mj-lt"/>
              </a:rPr>
              <a:t>Promise</a:t>
            </a:r>
            <a:r>
              <a:rPr lang="fr-FR" sz="1200" dirty="0">
                <a:solidFill>
                  <a:srgbClr val="D4D4D4"/>
                </a:solidFill>
                <a:latin typeface="+mj-lt"/>
              </a:rPr>
              <a:t>&lt;</a:t>
            </a:r>
            <a:r>
              <a:rPr lang="fr-FR" sz="1200" dirty="0" err="1">
                <a:solidFill>
                  <a:srgbClr val="4EC9B0"/>
                </a:solidFill>
                <a:latin typeface="+mj-lt"/>
              </a:rPr>
              <a:t>number</a:t>
            </a:r>
            <a:r>
              <a:rPr lang="fr-FR" sz="1200" dirty="0">
                <a:solidFill>
                  <a:srgbClr val="D4D4D4"/>
                </a:solidFill>
                <a:latin typeface="+mj-lt"/>
              </a:rPr>
              <a:t>&gt;= () =&gt; {</a:t>
            </a:r>
          </a:p>
          <a:p>
            <a:pPr marL="172006" indent="0">
              <a:buNone/>
            </a:pPr>
            <a:r>
              <a:rPr lang="fr-FR" sz="1200" dirty="0">
                <a:solidFill>
                  <a:srgbClr val="D4D4D4"/>
                </a:solidFill>
                <a:latin typeface="+mj-lt"/>
              </a:rPr>
              <a:t>    </a:t>
            </a:r>
            <a:r>
              <a:rPr lang="fr-FR" sz="1200" dirty="0" err="1">
                <a:solidFill>
                  <a:srgbClr val="569CD6"/>
                </a:solidFill>
                <a:latin typeface="+mj-lt"/>
              </a:rPr>
              <a:t>const</a:t>
            </a:r>
            <a:r>
              <a:rPr lang="fr-FR" sz="1200" dirty="0">
                <a:solidFill>
                  <a:srgbClr val="D4D4D4"/>
                </a:solidFill>
                <a:latin typeface="+mj-lt"/>
              </a:rPr>
              <a:t> </a:t>
            </a:r>
            <a:r>
              <a:rPr lang="fr-FR" sz="1200" dirty="0">
                <a:solidFill>
                  <a:srgbClr val="4FC1FF"/>
                </a:solidFill>
                <a:latin typeface="+mj-lt"/>
              </a:rPr>
              <a:t>value</a:t>
            </a:r>
            <a:r>
              <a:rPr lang="fr-FR" sz="1200" dirty="0">
                <a:solidFill>
                  <a:srgbClr val="D4D4D4"/>
                </a:solidFill>
                <a:latin typeface="+mj-lt"/>
              </a:rPr>
              <a:t> = </a:t>
            </a:r>
            <a:r>
              <a:rPr lang="fr-FR" sz="1200" dirty="0" err="1">
                <a:solidFill>
                  <a:srgbClr val="DCDCAA"/>
                </a:solidFill>
                <a:latin typeface="+mj-lt"/>
              </a:rPr>
              <a:t>parseInt</a:t>
            </a:r>
            <a:r>
              <a:rPr lang="fr-FR" sz="1200" dirty="0">
                <a:solidFill>
                  <a:srgbClr val="D4D4D4"/>
                </a:solidFill>
                <a:latin typeface="+mj-lt"/>
              </a:rPr>
              <a:t>((</a:t>
            </a:r>
            <a:r>
              <a:rPr lang="fr-FR" sz="1200" dirty="0" err="1">
                <a:solidFill>
                  <a:srgbClr val="9CDCFE"/>
                </a:solidFill>
                <a:latin typeface="+mj-lt"/>
              </a:rPr>
              <a:t>Math</a:t>
            </a:r>
            <a:r>
              <a:rPr lang="fr-FR" sz="1200" dirty="0" err="1">
                <a:solidFill>
                  <a:srgbClr val="D4D4D4"/>
                </a:solidFill>
                <a:latin typeface="+mj-lt"/>
              </a:rPr>
              <a:t>.</a:t>
            </a:r>
            <a:r>
              <a:rPr lang="fr-FR" sz="1200" dirty="0" err="1">
                <a:solidFill>
                  <a:srgbClr val="DCDCAA"/>
                </a:solidFill>
                <a:latin typeface="+mj-lt"/>
              </a:rPr>
              <a:t>random</a:t>
            </a:r>
            <a:r>
              <a:rPr lang="fr-FR" sz="1200" dirty="0">
                <a:solidFill>
                  <a:srgbClr val="D4D4D4"/>
                </a:solidFill>
                <a:latin typeface="+mj-lt"/>
              </a:rPr>
              <a:t>() * 		</a:t>
            </a:r>
            <a:r>
              <a:rPr lang="fr-FR" sz="1200" dirty="0">
                <a:solidFill>
                  <a:srgbClr val="B5CEA8"/>
                </a:solidFill>
                <a:latin typeface="+mj-lt"/>
              </a:rPr>
              <a:t>10</a:t>
            </a:r>
            <a:r>
              <a:rPr lang="fr-FR" sz="1200" dirty="0">
                <a:solidFill>
                  <a:srgbClr val="D4D4D4"/>
                </a:solidFill>
                <a:latin typeface="+mj-lt"/>
              </a:rPr>
              <a:t>).</a:t>
            </a:r>
            <a:r>
              <a:rPr lang="fr-FR" sz="1200" dirty="0" err="1">
                <a:solidFill>
                  <a:srgbClr val="DCDCAA"/>
                </a:solidFill>
                <a:latin typeface="+mj-lt"/>
              </a:rPr>
              <a:t>toFixed</a:t>
            </a:r>
            <a:r>
              <a:rPr lang="fr-FR" sz="1200" dirty="0">
                <a:solidFill>
                  <a:srgbClr val="D4D4D4"/>
                </a:solidFill>
                <a:latin typeface="+mj-lt"/>
              </a:rPr>
              <a:t>(</a:t>
            </a:r>
            <a:r>
              <a:rPr lang="fr-FR" sz="1200" dirty="0">
                <a:solidFill>
                  <a:srgbClr val="B5CEA8"/>
                </a:solidFill>
                <a:latin typeface="+mj-lt"/>
              </a:rPr>
              <a:t>0</a:t>
            </a:r>
            <a:r>
              <a:rPr lang="fr-FR" sz="1200" dirty="0">
                <a:solidFill>
                  <a:srgbClr val="D4D4D4"/>
                </a:solidFill>
                <a:latin typeface="+mj-lt"/>
              </a:rPr>
              <a:t>));</a:t>
            </a:r>
          </a:p>
          <a:p>
            <a:pPr marL="172006" indent="0">
              <a:buNone/>
            </a:pPr>
            <a:br>
              <a:rPr lang="fr-FR" sz="1200" dirty="0">
                <a:solidFill>
                  <a:srgbClr val="D4D4D4"/>
                </a:solidFill>
                <a:latin typeface="+mj-lt"/>
              </a:rPr>
            </a:br>
            <a:r>
              <a:rPr lang="fr-FR" sz="1200" dirty="0">
                <a:solidFill>
                  <a:srgbClr val="D4D4D4"/>
                </a:solidFill>
                <a:latin typeface="+mj-lt"/>
              </a:rPr>
              <a:t>    </a:t>
            </a:r>
            <a:r>
              <a:rPr lang="fr-FR" sz="1200" dirty="0">
                <a:solidFill>
                  <a:srgbClr val="C586C0"/>
                </a:solidFill>
                <a:latin typeface="+mj-lt"/>
              </a:rPr>
              <a:t>if</a:t>
            </a:r>
            <a:r>
              <a:rPr lang="fr-FR" sz="1200" dirty="0">
                <a:solidFill>
                  <a:srgbClr val="D4D4D4"/>
                </a:solidFill>
                <a:latin typeface="+mj-lt"/>
              </a:rPr>
              <a:t> (</a:t>
            </a:r>
            <a:r>
              <a:rPr lang="fr-FR" sz="1200" dirty="0">
                <a:solidFill>
                  <a:srgbClr val="4FC1FF"/>
                </a:solidFill>
                <a:latin typeface="+mj-lt"/>
              </a:rPr>
              <a:t>value</a:t>
            </a:r>
            <a:r>
              <a:rPr lang="fr-FR" sz="1200" dirty="0">
                <a:solidFill>
                  <a:srgbClr val="D4D4D4"/>
                </a:solidFill>
                <a:latin typeface="+mj-lt"/>
              </a:rPr>
              <a:t> === </a:t>
            </a:r>
            <a:r>
              <a:rPr lang="fr-FR" sz="1200" dirty="0">
                <a:solidFill>
                  <a:srgbClr val="B5CEA8"/>
                </a:solidFill>
                <a:latin typeface="+mj-lt"/>
              </a:rPr>
              <a:t>0</a:t>
            </a:r>
            <a:r>
              <a:rPr lang="fr-FR" sz="1200" dirty="0">
                <a:solidFill>
                  <a:srgbClr val="D4D4D4"/>
                </a:solidFill>
                <a:latin typeface="+mj-lt"/>
              </a:rPr>
              <a:t>) {</a:t>
            </a:r>
          </a:p>
          <a:p>
            <a:pPr marL="172006" indent="0">
              <a:buNone/>
            </a:pPr>
            <a:r>
              <a:rPr lang="fr-FR" sz="1200" dirty="0">
                <a:solidFill>
                  <a:srgbClr val="D4D4D4"/>
                </a:solidFill>
                <a:latin typeface="+mj-lt"/>
              </a:rPr>
              <a:t>      </a:t>
            </a:r>
            <a:r>
              <a:rPr lang="fr-FR" sz="1200" dirty="0" err="1">
                <a:solidFill>
                  <a:srgbClr val="C586C0"/>
                </a:solidFill>
                <a:latin typeface="+mj-lt"/>
              </a:rPr>
              <a:t>throw</a:t>
            </a:r>
            <a:r>
              <a:rPr lang="fr-FR" sz="1200" dirty="0">
                <a:solidFill>
                  <a:srgbClr val="D4D4D4"/>
                </a:solidFill>
                <a:latin typeface="+mj-lt"/>
              </a:rPr>
              <a:t> </a:t>
            </a:r>
            <a:r>
              <a:rPr lang="fr-FR" sz="1200" dirty="0">
                <a:solidFill>
                  <a:srgbClr val="569CD6"/>
                </a:solidFill>
                <a:latin typeface="+mj-lt"/>
              </a:rPr>
              <a:t>new</a:t>
            </a:r>
            <a:r>
              <a:rPr lang="fr-FR" sz="1200" dirty="0">
                <a:solidFill>
                  <a:srgbClr val="D4D4D4"/>
                </a:solidFill>
                <a:latin typeface="+mj-lt"/>
              </a:rPr>
              <a:t> </a:t>
            </a:r>
            <a:r>
              <a:rPr lang="fr-FR" sz="1200" dirty="0" err="1">
                <a:solidFill>
                  <a:srgbClr val="4EC9B0"/>
                </a:solidFill>
                <a:latin typeface="+mj-lt"/>
              </a:rPr>
              <a:t>Error</a:t>
            </a:r>
            <a:r>
              <a:rPr lang="fr-FR" sz="1200" dirty="0">
                <a:solidFill>
                  <a:srgbClr val="D4D4D4"/>
                </a:solidFill>
                <a:latin typeface="+mj-lt"/>
              </a:rPr>
              <a:t>(</a:t>
            </a:r>
            <a:r>
              <a:rPr lang="fr-FR" sz="1200" dirty="0">
                <a:solidFill>
                  <a:srgbClr val="CE9178"/>
                </a:solidFill>
                <a:latin typeface="+mj-lt"/>
              </a:rPr>
              <a:t>'Ne fonctionne pas pour 0.'</a:t>
            </a:r>
            <a:r>
              <a:rPr lang="fr-FR" sz="1200" dirty="0">
                <a:solidFill>
                  <a:srgbClr val="D4D4D4"/>
                </a:solidFill>
                <a:latin typeface="+mj-lt"/>
              </a:rPr>
              <a:t>);</a:t>
            </a:r>
          </a:p>
          <a:p>
            <a:pPr marL="172006" indent="0">
              <a:buNone/>
            </a:pPr>
            <a:r>
              <a:rPr lang="fr-FR" sz="1200" dirty="0">
                <a:solidFill>
                  <a:srgbClr val="D4D4D4"/>
                </a:solidFill>
                <a:latin typeface="+mj-lt"/>
              </a:rPr>
              <a:t>    }</a:t>
            </a:r>
          </a:p>
          <a:p>
            <a:pPr marL="172006" indent="0">
              <a:buNone/>
            </a:pPr>
            <a:br>
              <a:rPr lang="fr-FR" sz="1200" dirty="0">
                <a:solidFill>
                  <a:srgbClr val="D4D4D4"/>
                </a:solidFill>
                <a:latin typeface="+mj-lt"/>
              </a:rPr>
            </a:br>
            <a:r>
              <a:rPr lang="fr-FR" sz="1200" dirty="0">
                <a:solidFill>
                  <a:srgbClr val="D4D4D4"/>
                </a:solidFill>
                <a:latin typeface="+mj-lt"/>
              </a:rPr>
              <a:t>    </a:t>
            </a:r>
            <a:r>
              <a:rPr lang="fr-FR" sz="1200" dirty="0">
                <a:solidFill>
                  <a:srgbClr val="C586C0"/>
                </a:solidFill>
                <a:latin typeface="+mj-lt"/>
              </a:rPr>
              <a:t>return</a:t>
            </a:r>
            <a:r>
              <a:rPr lang="fr-FR" sz="1200" dirty="0">
                <a:solidFill>
                  <a:srgbClr val="D4D4D4"/>
                </a:solidFill>
                <a:latin typeface="+mj-lt"/>
              </a:rPr>
              <a:t> </a:t>
            </a:r>
            <a:r>
              <a:rPr lang="fr-FR" sz="1200" dirty="0">
                <a:solidFill>
                  <a:srgbClr val="4FC1FF"/>
                </a:solidFill>
                <a:latin typeface="+mj-lt"/>
              </a:rPr>
              <a:t>value</a:t>
            </a:r>
            <a:r>
              <a:rPr lang="fr-FR" sz="1200" dirty="0">
                <a:solidFill>
                  <a:srgbClr val="D4D4D4"/>
                </a:solidFill>
                <a:latin typeface="+mj-lt"/>
              </a:rPr>
              <a:t>;</a:t>
            </a:r>
          </a:p>
          <a:p>
            <a:pPr marL="172006" indent="0">
              <a:buNone/>
            </a:pPr>
            <a:r>
              <a:rPr lang="fr-FR" sz="1200" dirty="0">
                <a:solidFill>
                  <a:srgbClr val="D4D4D4"/>
                </a:solidFill>
                <a:latin typeface="+mj-lt"/>
              </a:rPr>
              <a:t>  };</a:t>
            </a:r>
          </a:p>
          <a:p>
            <a:pPr marL="0" indent="0">
              <a:buNone/>
            </a:pPr>
            <a:endParaRPr lang="fr-FR" dirty="0">
              <a:latin typeface="+mj-lt"/>
            </a:endParaRPr>
          </a:p>
        </p:txBody>
      </p:sp>
    </p:spTree>
    <p:extLst>
      <p:ext uri="{BB962C8B-B14F-4D97-AF65-F5344CB8AC3E}">
        <p14:creationId xmlns:p14="http://schemas.microsoft.com/office/powerpoint/2010/main" val="224967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defTabSz="990752">
              <a:buNone/>
              <a:defRPr/>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ed1d3ee59_0_1009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ed1d3ee59_0_1009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Pour utiliser le résultat dans son code, 2 solutions :</a:t>
            </a:r>
          </a:p>
          <a:p>
            <a:pPr marL="0" indent="0">
              <a:buNone/>
            </a:pPr>
            <a:r>
              <a:rPr lang="fr-FR" dirty="0"/>
              <a:t>On resynchronise le processus, l’exécutions s’arrête pendant que la valeur est récupérée, on obtient donc le type demandé plutôt qu’une Promise du type demandé.</a:t>
            </a:r>
          </a:p>
        </p:txBody>
      </p:sp>
    </p:spTree>
    <p:extLst>
      <p:ext uri="{BB962C8B-B14F-4D97-AF65-F5344CB8AC3E}">
        <p14:creationId xmlns:p14="http://schemas.microsoft.com/office/powerpoint/2010/main" val="2893094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ed1d3ee59_0_1009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ed1d3ee59_0_1009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Une Promise est typée. On connait à l’avance le type de retour et on pourra l’utiliser plus tard.</a:t>
            </a:r>
          </a:p>
          <a:p>
            <a:pPr marL="0" indent="0">
              <a:buNone/>
            </a:pPr>
            <a:endParaRPr lang="fr-FR" dirty="0"/>
          </a:p>
          <a:p>
            <a:pPr marL="0" indent="0">
              <a:buNone/>
            </a:pPr>
            <a:r>
              <a:rPr lang="fr-FR" dirty="0"/>
              <a:t>Lorsque l’on demande la valeur, on passe immédiatement à l’exécution du reste des instructions sans attendre le résultat</a:t>
            </a:r>
            <a:endParaRPr dirty="0"/>
          </a:p>
        </p:txBody>
      </p:sp>
    </p:spTree>
    <p:extLst>
      <p:ext uri="{BB962C8B-B14F-4D97-AF65-F5344CB8AC3E}">
        <p14:creationId xmlns:p14="http://schemas.microsoft.com/office/powerpoint/2010/main" val="32973439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On ne peut utiliser </a:t>
            </a:r>
            <a:r>
              <a:rPr lang="fr-FR" dirty="0" err="1"/>
              <a:t>await</a:t>
            </a:r>
            <a:r>
              <a:rPr lang="fr-FR" dirty="0"/>
              <a:t> qu’à l’intérieur d’une fonction </a:t>
            </a:r>
            <a:r>
              <a:rPr lang="fr-FR" dirty="0" err="1"/>
              <a:t>async</a:t>
            </a:r>
            <a:r>
              <a:rPr lang="fr-FR" dirty="0"/>
              <a:t>.</a:t>
            </a:r>
          </a:p>
          <a:p>
            <a:pPr marL="0" indent="0">
              <a:buNone/>
            </a:pPr>
            <a:r>
              <a:rPr lang="fr-FR" dirty="0"/>
              <a:t>Si cette fonction doit renvoyer un résultat, il devra lui-même être </a:t>
            </a:r>
            <a:r>
              <a:rPr lang="fr-FR" dirty="0" err="1"/>
              <a:t>await</a:t>
            </a:r>
            <a:r>
              <a:rPr lang="fr-FR" dirty="0"/>
              <a:t>, etc.</a:t>
            </a:r>
          </a:p>
          <a:p>
            <a:pPr marL="0" indent="0">
              <a:buNone/>
            </a:pPr>
            <a:endParaRPr lang="fr-FR" dirty="0"/>
          </a:p>
          <a:p>
            <a:pPr marL="0" indent="0">
              <a:buNone/>
            </a:pPr>
            <a:r>
              <a:rPr lang="fr-FR" dirty="0"/>
              <a:t>Une fonction </a:t>
            </a:r>
            <a:r>
              <a:rPr lang="fr-FR" dirty="0" err="1"/>
              <a:t>async</a:t>
            </a:r>
            <a:r>
              <a:rPr lang="fr-FR" dirty="0"/>
              <a:t> renvoie forcément une Promise (même si rien n’est précisé).</a:t>
            </a:r>
          </a:p>
          <a:p>
            <a:pPr marL="0" indent="0">
              <a:buNone/>
            </a:pPr>
            <a:endParaRPr lang="fr-FR" dirty="0"/>
          </a:p>
          <a:p>
            <a:pPr marL="0" indent="0">
              <a:buNone/>
            </a:pPr>
            <a:r>
              <a:rPr lang="fr-FR" dirty="0"/>
              <a:t>On peut chaîner les .</a:t>
            </a:r>
            <a:r>
              <a:rPr lang="fr-FR" dirty="0" err="1"/>
              <a:t>then</a:t>
            </a:r>
            <a:r>
              <a:rPr lang="fr-FR" dirty="0"/>
              <a:t>() pour appeler plusieurs fois la fonction.</a:t>
            </a:r>
          </a:p>
        </p:txBody>
      </p:sp>
    </p:spTree>
    <p:extLst>
      <p:ext uri="{BB962C8B-B14F-4D97-AF65-F5344CB8AC3E}">
        <p14:creationId xmlns:p14="http://schemas.microsoft.com/office/powerpoint/2010/main" val="41875427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ed1d3ee59_0_1009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ed1d3ee59_0_1009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dirty="0"/>
              <a:t>Quand on utilise </a:t>
            </a:r>
            <a:r>
              <a:rPr lang="fr-FR" dirty="0" err="1"/>
              <a:t>subscribe</a:t>
            </a:r>
            <a:r>
              <a:rPr lang="fr-FR" dirty="0"/>
              <a:t>, on attend une valeur qui peut changer suite à des évènements.</a:t>
            </a:r>
          </a:p>
          <a:p>
            <a:pPr marL="0" indent="0">
              <a:buNone/>
            </a:pPr>
            <a:r>
              <a:rPr lang="fr-FR" dirty="0"/>
              <a:t>On s’abonne à un évènement, et on réagira avec le callback fourni chaque fois que l’évènement sera levé.</a:t>
            </a:r>
          </a:p>
          <a:p>
            <a:pPr marL="0" indent="0">
              <a:buNone/>
            </a:pPr>
            <a:endParaRPr lang="fr-FR" dirty="0"/>
          </a:p>
          <a:p>
            <a:pPr marL="0" indent="0">
              <a:buNone/>
            </a:pPr>
            <a:r>
              <a:rPr lang="fr-FR" dirty="0"/>
              <a:t>Si on </a:t>
            </a:r>
            <a:r>
              <a:rPr lang="fr-FR" dirty="0" err="1"/>
              <a:t>subscribe</a:t>
            </a:r>
            <a:r>
              <a:rPr lang="fr-FR" dirty="0"/>
              <a:t> plusieurs fois au même évènement, le callback sera appelé plusieurs fois.</a:t>
            </a:r>
          </a:p>
        </p:txBody>
      </p:sp>
    </p:spTree>
    <p:extLst>
      <p:ext uri="{BB962C8B-B14F-4D97-AF65-F5344CB8AC3E}">
        <p14:creationId xmlns:p14="http://schemas.microsoft.com/office/powerpoint/2010/main" val="16364355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f1bce38b0_0_77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f1bce38b0_0_77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fr-FR" sz="1200" dirty="0">
                <a:solidFill>
                  <a:srgbClr val="6A9955"/>
                </a:solidFill>
                <a:latin typeface="+mj-lt"/>
              </a:rPr>
              <a:t>⚠️ Ne pas oublier de </a:t>
            </a:r>
            <a:r>
              <a:rPr lang="fr-FR" sz="1200" dirty="0" err="1">
                <a:solidFill>
                  <a:srgbClr val="6A9955"/>
                </a:solidFill>
                <a:latin typeface="+mj-lt"/>
              </a:rPr>
              <a:t>unsubscribe</a:t>
            </a:r>
            <a:r>
              <a:rPr lang="fr-FR" sz="1200" dirty="0">
                <a:solidFill>
                  <a:srgbClr val="6A9955"/>
                </a:solidFill>
                <a:latin typeface="+mj-lt"/>
              </a:rPr>
              <a:t> (sur le </a:t>
            </a:r>
            <a:r>
              <a:rPr lang="fr-FR" sz="1200" dirty="0" err="1">
                <a:solidFill>
                  <a:srgbClr val="6A9955"/>
                </a:solidFill>
                <a:latin typeface="+mj-lt"/>
              </a:rPr>
              <a:t>OnDestroy</a:t>
            </a:r>
            <a:r>
              <a:rPr lang="fr-FR" sz="1200" dirty="0">
                <a:solidFill>
                  <a:srgbClr val="6A9955"/>
                </a:solidFill>
                <a:latin typeface="+mj-lt"/>
              </a:rPr>
              <a:t> en </a:t>
            </a:r>
            <a:r>
              <a:rPr lang="fr-FR" sz="1200" dirty="0" err="1">
                <a:solidFill>
                  <a:srgbClr val="6A9955"/>
                </a:solidFill>
                <a:latin typeface="+mj-lt"/>
              </a:rPr>
              <a:t>Angular</a:t>
            </a:r>
            <a:r>
              <a:rPr lang="fr-FR" sz="1200" dirty="0">
                <a:solidFill>
                  <a:srgbClr val="6A9955"/>
                </a:solidFill>
                <a:latin typeface="+mj-lt"/>
              </a:rPr>
              <a:t>) pour ne pas exécuter plusieurs fois la fonction de callback.</a:t>
            </a:r>
          </a:p>
          <a:p>
            <a:pPr marL="0" indent="0">
              <a:buNone/>
            </a:pPr>
            <a:endParaRPr lang="fr-FR" sz="1200" dirty="0">
              <a:solidFill>
                <a:srgbClr val="6A9955"/>
              </a:solidFill>
              <a:latin typeface="+mj-lt"/>
            </a:endParaRPr>
          </a:p>
          <a:p>
            <a:pPr marL="0" indent="0">
              <a:buNone/>
            </a:pPr>
            <a:r>
              <a:rPr lang="fr-FR" sz="1200" dirty="0">
                <a:solidFill>
                  <a:srgbClr val="6A9955"/>
                </a:solidFill>
                <a:latin typeface="+mj-lt"/>
              </a:rPr>
              <a:t>Chaque fois que notre code passe sur la ligne qui contient « .</a:t>
            </a:r>
            <a:r>
              <a:rPr lang="fr-FR" sz="1200" dirty="0" err="1">
                <a:solidFill>
                  <a:srgbClr val="6A9955"/>
                </a:solidFill>
                <a:latin typeface="+mj-lt"/>
              </a:rPr>
              <a:t>subscribe</a:t>
            </a:r>
            <a:r>
              <a:rPr lang="fr-FR" sz="1200" dirty="0">
                <a:solidFill>
                  <a:srgbClr val="6A9955"/>
                </a:solidFill>
                <a:latin typeface="+mj-lt"/>
              </a:rPr>
              <a:t> », le code du callback n’est pas exécuté, il est ajouté à la liste des codes à exécuter lorsque la valeur sera transmise par l’émetteur.</a:t>
            </a:r>
          </a:p>
        </p:txBody>
      </p:sp>
    </p:spTree>
    <p:extLst>
      <p:ext uri="{BB962C8B-B14F-4D97-AF65-F5344CB8AC3E}">
        <p14:creationId xmlns:p14="http://schemas.microsoft.com/office/powerpoint/2010/main" val="4078277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07800" y="1366863"/>
            <a:ext cx="4128300" cy="1857900"/>
          </a:xfrm>
          <a:prstGeom prst="rect">
            <a:avLst/>
          </a:prstGeom>
        </p:spPr>
        <p:txBody>
          <a:bodyPr spcFirstLastPara="1" wrap="square" lIns="91425" tIns="91425" rIns="91425" bIns="91425" anchor="b" anchorCtr="0">
            <a:noAutofit/>
          </a:bodyPr>
          <a:lstStyle>
            <a:lvl1pPr lvl="0" algn="ctr">
              <a:spcBef>
                <a:spcPts val="0"/>
              </a:spcBef>
              <a:spcAft>
                <a:spcPts val="0"/>
              </a:spcAft>
              <a:buSzPts val="5300"/>
              <a:buNone/>
              <a:defRPr sz="3600">
                <a:latin typeface="+mj-lt"/>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rPr lang="fr-FR"/>
              <a:t>Modifiez le style du titre</a:t>
            </a:r>
            <a:endParaRPr dirty="0"/>
          </a:p>
        </p:txBody>
      </p:sp>
      <p:sp>
        <p:nvSpPr>
          <p:cNvPr id="10" name="Google Shape;10;p2"/>
          <p:cNvSpPr txBox="1">
            <a:spLocks noGrp="1"/>
          </p:cNvSpPr>
          <p:nvPr>
            <p:ph type="subTitle" idx="1"/>
          </p:nvPr>
        </p:nvSpPr>
        <p:spPr>
          <a:xfrm>
            <a:off x="3489300" y="3110330"/>
            <a:ext cx="2165400" cy="66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atin typeface="Moula" pitchFamily="50"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fr-FR"/>
              <a:t>Modifiez le style des sous-titres du masque</a:t>
            </a:r>
            <a:endParaRPr dirty="0"/>
          </a:p>
        </p:txBody>
      </p:sp>
      <p:sp>
        <p:nvSpPr>
          <p:cNvPr id="11" name="Google Shape;11;p2"/>
          <p:cNvSpPr/>
          <p:nvPr/>
        </p:nvSpPr>
        <p:spPr>
          <a:xfrm rot="-5400000" flipH="1">
            <a:off x="8273618" y="344514"/>
            <a:ext cx="351173" cy="351750"/>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115684" y="691895"/>
            <a:ext cx="3605211" cy="4226616"/>
            <a:chOff x="-1115684" y="691895"/>
            <a:chExt cx="3605211" cy="4226616"/>
          </a:xfrm>
        </p:grpSpPr>
        <p:sp>
          <p:nvSpPr>
            <p:cNvPr id="13" name="Google Shape;13;p2"/>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1945" y="2842785"/>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92235" y="721769"/>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rot="10800000">
            <a:off x="7282491" y="1289856"/>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7633470" y="1021404"/>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7561999" y="221771"/>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7122433" y="88080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8040857" y="1679083"/>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7908284" y="3814501"/>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7198584" y="2297136"/>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7482468" y="4289974"/>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6646591" y="345412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6907317" y="3882285"/>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264673" y="3066895"/>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6926786" y="3535659"/>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22478" y="4453642"/>
            <a:ext cx="344659" cy="345244"/>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1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01"/>
        <p:cNvGrpSpPr/>
        <p:nvPr/>
      </p:nvGrpSpPr>
      <p:grpSpPr>
        <a:xfrm>
          <a:off x="0" y="0"/>
          <a:ext cx="0" cy="0"/>
          <a:chOff x="0" y="0"/>
          <a:chExt cx="0" cy="0"/>
        </a:xfrm>
      </p:grpSpPr>
      <p:sp>
        <p:nvSpPr>
          <p:cNvPr id="302" name="Google Shape;302;p15"/>
          <p:cNvSpPr txBox="1">
            <a:spLocks noGrp="1"/>
          </p:cNvSpPr>
          <p:nvPr>
            <p:ph type="subTitle" idx="1"/>
          </p:nvPr>
        </p:nvSpPr>
        <p:spPr>
          <a:xfrm>
            <a:off x="6072125" y="3570874"/>
            <a:ext cx="2377200" cy="10482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8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dirty="0"/>
          </a:p>
        </p:txBody>
      </p:sp>
      <p:sp>
        <p:nvSpPr>
          <p:cNvPr id="303" name="Google Shape;303;p15"/>
          <p:cNvSpPr txBox="1">
            <a:spLocks noGrp="1"/>
          </p:cNvSpPr>
          <p:nvPr>
            <p:ph type="subTitle" idx="2"/>
          </p:nvPr>
        </p:nvSpPr>
        <p:spPr>
          <a:xfrm>
            <a:off x="3383463" y="3570874"/>
            <a:ext cx="2377200" cy="10482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8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304" name="Google Shape;304;p15"/>
          <p:cNvSpPr txBox="1">
            <a:spLocks noGrp="1"/>
          </p:cNvSpPr>
          <p:nvPr>
            <p:ph type="subTitle" idx="3"/>
          </p:nvPr>
        </p:nvSpPr>
        <p:spPr>
          <a:xfrm>
            <a:off x="694800" y="3570924"/>
            <a:ext cx="2377200" cy="10482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8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dirty="0"/>
          </a:p>
        </p:txBody>
      </p:sp>
      <p:sp>
        <p:nvSpPr>
          <p:cNvPr id="305" name="Google Shape;305;p15"/>
          <p:cNvSpPr txBox="1">
            <a:spLocks noGrp="1"/>
          </p:cNvSpPr>
          <p:nvPr>
            <p:ph type="subTitle" idx="4"/>
          </p:nvPr>
        </p:nvSpPr>
        <p:spPr>
          <a:xfrm>
            <a:off x="942251" y="2332599"/>
            <a:ext cx="18990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bg1"/>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800">
                <a:solidFill>
                  <a:schemeClr val="dk1"/>
                </a:solidFill>
                <a:latin typeface="Krona One"/>
                <a:ea typeface="Krona One"/>
                <a:cs typeface="Krona One"/>
                <a:sym typeface="Krona One"/>
              </a:defRPr>
            </a:lvl2pPr>
            <a:lvl3pPr lvl="2" algn="ctr" rtl="0">
              <a:lnSpc>
                <a:spcPct val="100000"/>
              </a:lnSpc>
              <a:spcBef>
                <a:spcPts val="0"/>
              </a:spcBef>
              <a:spcAft>
                <a:spcPts val="0"/>
              </a:spcAft>
              <a:buNone/>
              <a:defRPr sz="1800">
                <a:solidFill>
                  <a:schemeClr val="dk1"/>
                </a:solidFill>
                <a:latin typeface="Krona One"/>
                <a:ea typeface="Krona One"/>
                <a:cs typeface="Krona One"/>
                <a:sym typeface="Krona One"/>
              </a:defRPr>
            </a:lvl3pPr>
            <a:lvl4pPr lvl="3" algn="ctr" rtl="0">
              <a:lnSpc>
                <a:spcPct val="100000"/>
              </a:lnSpc>
              <a:spcBef>
                <a:spcPts val="0"/>
              </a:spcBef>
              <a:spcAft>
                <a:spcPts val="0"/>
              </a:spcAft>
              <a:buNone/>
              <a:defRPr sz="1800">
                <a:solidFill>
                  <a:schemeClr val="dk1"/>
                </a:solidFill>
                <a:latin typeface="Krona One"/>
                <a:ea typeface="Krona One"/>
                <a:cs typeface="Krona One"/>
                <a:sym typeface="Krona One"/>
              </a:defRPr>
            </a:lvl4pPr>
            <a:lvl5pPr lvl="4" algn="ctr" rtl="0">
              <a:lnSpc>
                <a:spcPct val="100000"/>
              </a:lnSpc>
              <a:spcBef>
                <a:spcPts val="0"/>
              </a:spcBef>
              <a:spcAft>
                <a:spcPts val="0"/>
              </a:spcAft>
              <a:buNone/>
              <a:defRPr sz="1800">
                <a:solidFill>
                  <a:schemeClr val="dk1"/>
                </a:solidFill>
                <a:latin typeface="Krona One"/>
                <a:ea typeface="Krona One"/>
                <a:cs typeface="Krona One"/>
                <a:sym typeface="Krona One"/>
              </a:defRPr>
            </a:lvl5pPr>
            <a:lvl6pPr lvl="5" algn="ctr" rtl="0">
              <a:lnSpc>
                <a:spcPct val="100000"/>
              </a:lnSpc>
              <a:spcBef>
                <a:spcPts val="0"/>
              </a:spcBef>
              <a:spcAft>
                <a:spcPts val="0"/>
              </a:spcAft>
              <a:buNone/>
              <a:defRPr sz="1800">
                <a:solidFill>
                  <a:schemeClr val="dk1"/>
                </a:solidFill>
                <a:latin typeface="Krona One"/>
                <a:ea typeface="Krona One"/>
                <a:cs typeface="Krona One"/>
                <a:sym typeface="Krona One"/>
              </a:defRPr>
            </a:lvl6pPr>
            <a:lvl7pPr lvl="6" algn="ctr" rtl="0">
              <a:lnSpc>
                <a:spcPct val="100000"/>
              </a:lnSpc>
              <a:spcBef>
                <a:spcPts val="0"/>
              </a:spcBef>
              <a:spcAft>
                <a:spcPts val="0"/>
              </a:spcAft>
              <a:buNone/>
              <a:defRPr sz="1800">
                <a:solidFill>
                  <a:schemeClr val="dk1"/>
                </a:solidFill>
                <a:latin typeface="Krona One"/>
                <a:ea typeface="Krona One"/>
                <a:cs typeface="Krona One"/>
                <a:sym typeface="Krona One"/>
              </a:defRPr>
            </a:lvl7pPr>
            <a:lvl8pPr lvl="7" algn="ctr" rtl="0">
              <a:lnSpc>
                <a:spcPct val="100000"/>
              </a:lnSpc>
              <a:spcBef>
                <a:spcPts val="0"/>
              </a:spcBef>
              <a:spcAft>
                <a:spcPts val="0"/>
              </a:spcAft>
              <a:buNone/>
              <a:defRPr sz="1800">
                <a:solidFill>
                  <a:schemeClr val="dk1"/>
                </a:solidFill>
                <a:latin typeface="Krona One"/>
                <a:ea typeface="Krona One"/>
                <a:cs typeface="Krona One"/>
                <a:sym typeface="Krona One"/>
              </a:defRPr>
            </a:lvl8pPr>
            <a:lvl9pPr lvl="8" algn="ctr" rtl="0">
              <a:lnSpc>
                <a:spcPct val="100000"/>
              </a:lnSpc>
              <a:spcBef>
                <a:spcPts val="0"/>
              </a:spcBef>
              <a:spcAft>
                <a:spcPts val="0"/>
              </a:spcAft>
              <a:buNone/>
              <a:defRPr sz="1800">
                <a:solidFill>
                  <a:schemeClr val="dk1"/>
                </a:solidFill>
                <a:latin typeface="Krona One"/>
                <a:ea typeface="Krona One"/>
                <a:cs typeface="Krona One"/>
                <a:sym typeface="Krona One"/>
              </a:defRPr>
            </a:lvl9pPr>
          </a:lstStyle>
          <a:p>
            <a:r>
              <a:rPr lang="fr-FR"/>
              <a:t>Modifiez le style des sous-titres du masque</a:t>
            </a:r>
            <a:endParaRPr dirty="0"/>
          </a:p>
        </p:txBody>
      </p:sp>
      <p:sp>
        <p:nvSpPr>
          <p:cNvPr id="306" name="Google Shape;306;p15"/>
          <p:cNvSpPr txBox="1">
            <a:spLocks noGrp="1"/>
          </p:cNvSpPr>
          <p:nvPr>
            <p:ph type="subTitle" idx="5"/>
          </p:nvPr>
        </p:nvSpPr>
        <p:spPr>
          <a:xfrm>
            <a:off x="3622500" y="2332599"/>
            <a:ext cx="18990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bg1"/>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800">
                <a:solidFill>
                  <a:schemeClr val="dk1"/>
                </a:solidFill>
                <a:latin typeface="Krona One"/>
                <a:ea typeface="Krona One"/>
                <a:cs typeface="Krona One"/>
                <a:sym typeface="Krona One"/>
              </a:defRPr>
            </a:lvl2pPr>
            <a:lvl3pPr lvl="2" algn="ctr" rtl="0">
              <a:lnSpc>
                <a:spcPct val="100000"/>
              </a:lnSpc>
              <a:spcBef>
                <a:spcPts val="0"/>
              </a:spcBef>
              <a:spcAft>
                <a:spcPts val="0"/>
              </a:spcAft>
              <a:buNone/>
              <a:defRPr sz="1800">
                <a:solidFill>
                  <a:schemeClr val="dk1"/>
                </a:solidFill>
                <a:latin typeface="Krona One"/>
                <a:ea typeface="Krona One"/>
                <a:cs typeface="Krona One"/>
                <a:sym typeface="Krona One"/>
              </a:defRPr>
            </a:lvl3pPr>
            <a:lvl4pPr lvl="3" algn="ctr" rtl="0">
              <a:lnSpc>
                <a:spcPct val="100000"/>
              </a:lnSpc>
              <a:spcBef>
                <a:spcPts val="0"/>
              </a:spcBef>
              <a:spcAft>
                <a:spcPts val="0"/>
              </a:spcAft>
              <a:buNone/>
              <a:defRPr sz="1800">
                <a:solidFill>
                  <a:schemeClr val="dk1"/>
                </a:solidFill>
                <a:latin typeface="Krona One"/>
                <a:ea typeface="Krona One"/>
                <a:cs typeface="Krona One"/>
                <a:sym typeface="Krona One"/>
              </a:defRPr>
            </a:lvl4pPr>
            <a:lvl5pPr lvl="4" algn="ctr" rtl="0">
              <a:lnSpc>
                <a:spcPct val="100000"/>
              </a:lnSpc>
              <a:spcBef>
                <a:spcPts val="0"/>
              </a:spcBef>
              <a:spcAft>
                <a:spcPts val="0"/>
              </a:spcAft>
              <a:buNone/>
              <a:defRPr sz="1800">
                <a:solidFill>
                  <a:schemeClr val="dk1"/>
                </a:solidFill>
                <a:latin typeface="Krona One"/>
                <a:ea typeface="Krona One"/>
                <a:cs typeface="Krona One"/>
                <a:sym typeface="Krona One"/>
              </a:defRPr>
            </a:lvl5pPr>
            <a:lvl6pPr lvl="5" algn="ctr" rtl="0">
              <a:lnSpc>
                <a:spcPct val="100000"/>
              </a:lnSpc>
              <a:spcBef>
                <a:spcPts val="0"/>
              </a:spcBef>
              <a:spcAft>
                <a:spcPts val="0"/>
              </a:spcAft>
              <a:buNone/>
              <a:defRPr sz="1800">
                <a:solidFill>
                  <a:schemeClr val="dk1"/>
                </a:solidFill>
                <a:latin typeface="Krona One"/>
                <a:ea typeface="Krona One"/>
                <a:cs typeface="Krona One"/>
                <a:sym typeface="Krona One"/>
              </a:defRPr>
            </a:lvl6pPr>
            <a:lvl7pPr lvl="6" algn="ctr" rtl="0">
              <a:lnSpc>
                <a:spcPct val="100000"/>
              </a:lnSpc>
              <a:spcBef>
                <a:spcPts val="0"/>
              </a:spcBef>
              <a:spcAft>
                <a:spcPts val="0"/>
              </a:spcAft>
              <a:buNone/>
              <a:defRPr sz="1800">
                <a:solidFill>
                  <a:schemeClr val="dk1"/>
                </a:solidFill>
                <a:latin typeface="Krona One"/>
                <a:ea typeface="Krona One"/>
                <a:cs typeface="Krona One"/>
                <a:sym typeface="Krona One"/>
              </a:defRPr>
            </a:lvl7pPr>
            <a:lvl8pPr lvl="7" algn="ctr" rtl="0">
              <a:lnSpc>
                <a:spcPct val="100000"/>
              </a:lnSpc>
              <a:spcBef>
                <a:spcPts val="0"/>
              </a:spcBef>
              <a:spcAft>
                <a:spcPts val="0"/>
              </a:spcAft>
              <a:buNone/>
              <a:defRPr sz="1800">
                <a:solidFill>
                  <a:schemeClr val="dk1"/>
                </a:solidFill>
                <a:latin typeface="Krona One"/>
                <a:ea typeface="Krona One"/>
                <a:cs typeface="Krona One"/>
                <a:sym typeface="Krona One"/>
              </a:defRPr>
            </a:lvl8pPr>
            <a:lvl9pPr lvl="8" algn="ctr" rtl="0">
              <a:lnSpc>
                <a:spcPct val="100000"/>
              </a:lnSpc>
              <a:spcBef>
                <a:spcPts val="0"/>
              </a:spcBef>
              <a:spcAft>
                <a:spcPts val="0"/>
              </a:spcAft>
              <a:buNone/>
              <a:defRPr sz="1800">
                <a:solidFill>
                  <a:schemeClr val="dk1"/>
                </a:solidFill>
                <a:latin typeface="Krona One"/>
                <a:ea typeface="Krona One"/>
                <a:cs typeface="Krona One"/>
                <a:sym typeface="Krona One"/>
              </a:defRPr>
            </a:lvl9pPr>
          </a:lstStyle>
          <a:p>
            <a:r>
              <a:rPr lang="fr-FR"/>
              <a:t>Modifiez le style des sous-titres du masque</a:t>
            </a:r>
            <a:endParaRPr dirty="0"/>
          </a:p>
        </p:txBody>
      </p:sp>
      <p:sp>
        <p:nvSpPr>
          <p:cNvPr id="307" name="Google Shape;307;p15"/>
          <p:cNvSpPr txBox="1">
            <a:spLocks noGrp="1"/>
          </p:cNvSpPr>
          <p:nvPr>
            <p:ph type="subTitle" idx="6"/>
          </p:nvPr>
        </p:nvSpPr>
        <p:spPr>
          <a:xfrm>
            <a:off x="6317950" y="2332599"/>
            <a:ext cx="18990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bg1"/>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800">
                <a:solidFill>
                  <a:schemeClr val="dk1"/>
                </a:solidFill>
                <a:latin typeface="Krona One"/>
                <a:ea typeface="Krona One"/>
                <a:cs typeface="Krona One"/>
                <a:sym typeface="Krona One"/>
              </a:defRPr>
            </a:lvl2pPr>
            <a:lvl3pPr lvl="2" algn="ctr" rtl="0">
              <a:lnSpc>
                <a:spcPct val="100000"/>
              </a:lnSpc>
              <a:spcBef>
                <a:spcPts val="0"/>
              </a:spcBef>
              <a:spcAft>
                <a:spcPts val="0"/>
              </a:spcAft>
              <a:buNone/>
              <a:defRPr sz="1800">
                <a:solidFill>
                  <a:schemeClr val="dk1"/>
                </a:solidFill>
                <a:latin typeface="Krona One"/>
                <a:ea typeface="Krona One"/>
                <a:cs typeface="Krona One"/>
                <a:sym typeface="Krona One"/>
              </a:defRPr>
            </a:lvl3pPr>
            <a:lvl4pPr lvl="3" algn="ctr" rtl="0">
              <a:lnSpc>
                <a:spcPct val="100000"/>
              </a:lnSpc>
              <a:spcBef>
                <a:spcPts val="0"/>
              </a:spcBef>
              <a:spcAft>
                <a:spcPts val="0"/>
              </a:spcAft>
              <a:buNone/>
              <a:defRPr sz="1800">
                <a:solidFill>
                  <a:schemeClr val="dk1"/>
                </a:solidFill>
                <a:latin typeface="Krona One"/>
                <a:ea typeface="Krona One"/>
                <a:cs typeface="Krona One"/>
                <a:sym typeface="Krona One"/>
              </a:defRPr>
            </a:lvl4pPr>
            <a:lvl5pPr lvl="4" algn="ctr" rtl="0">
              <a:lnSpc>
                <a:spcPct val="100000"/>
              </a:lnSpc>
              <a:spcBef>
                <a:spcPts val="0"/>
              </a:spcBef>
              <a:spcAft>
                <a:spcPts val="0"/>
              </a:spcAft>
              <a:buNone/>
              <a:defRPr sz="1800">
                <a:solidFill>
                  <a:schemeClr val="dk1"/>
                </a:solidFill>
                <a:latin typeface="Krona One"/>
                <a:ea typeface="Krona One"/>
                <a:cs typeface="Krona One"/>
                <a:sym typeface="Krona One"/>
              </a:defRPr>
            </a:lvl5pPr>
            <a:lvl6pPr lvl="5" algn="ctr" rtl="0">
              <a:lnSpc>
                <a:spcPct val="100000"/>
              </a:lnSpc>
              <a:spcBef>
                <a:spcPts val="0"/>
              </a:spcBef>
              <a:spcAft>
                <a:spcPts val="0"/>
              </a:spcAft>
              <a:buNone/>
              <a:defRPr sz="1800">
                <a:solidFill>
                  <a:schemeClr val="dk1"/>
                </a:solidFill>
                <a:latin typeface="Krona One"/>
                <a:ea typeface="Krona One"/>
                <a:cs typeface="Krona One"/>
                <a:sym typeface="Krona One"/>
              </a:defRPr>
            </a:lvl6pPr>
            <a:lvl7pPr lvl="6" algn="ctr" rtl="0">
              <a:lnSpc>
                <a:spcPct val="100000"/>
              </a:lnSpc>
              <a:spcBef>
                <a:spcPts val="0"/>
              </a:spcBef>
              <a:spcAft>
                <a:spcPts val="0"/>
              </a:spcAft>
              <a:buNone/>
              <a:defRPr sz="1800">
                <a:solidFill>
                  <a:schemeClr val="dk1"/>
                </a:solidFill>
                <a:latin typeface="Krona One"/>
                <a:ea typeface="Krona One"/>
                <a:cs typeface="Krona One"/>
                <a:sym typeface="Krona One"/>
              </a:defRPr>
            </a:lvl7pPr>
            <a:lvl8pPr lvl="7" algn="ctr" rtl="0">
              <a:lnSpc>
                <a:spcPct val="100000"/>
              </a:lnSpc>
              <a:spcBef>
                <a:spcPts val="0"/>
              </a:spcBef>
              <a:spcAft>
                <a:spcPts val="0"/>
              </a:spcAft>
              <a:buNone/>
              <a:defRPr sz="1800">
                <a:solidFill>
                  <a:schemeClr val="dk1"/>
                </a:solidFill>
                <a:latin typeface="Krona One"/>
                <a:ea typeface="Krona One"/>
                <a:cs typeface="Krona One"/>
                <a:sym typeface="Krona One"/>
              </a:defRPr>
            </a:lvl8pPr>
            <a:lvl9pPr lvl="8" algn="ctr" rtl="0">
              <a:lnSpc>
                <a:spcPct val="100000"/>
              </a:lnSpc>
              <a:spcBef>
                <a:spcPts val="0"/>
              </a:spcBef>
              <a:spcAft>
                <a:spcPts val="0"/>
              </a:spcAft>
              <a:buNone/>
              <a:defRPr sz="1800">
                <a:solidFill>
                  <a:schemeClr val="dk1"/>
                </a:solidFill>
                <a:latin typeface="Krona One"/>
                <a:ea typeface="Krona One"/>
                <a:cs typeface="Krona One"/>
                <a:sym typeface="Krona One"/>
              </a:defRPr>
            </a:lvl9pPr>
          </a:lstStyle>
          <a:p>
            <a:r>
              <a:rPr lang="fr-FR"/>
              <a:t>Modifiez le style des sous-titres du masque</a:t>
            </a:r>
            <a:endParaRPr/>
          </a:p>
        </p:txBody>
      </p:sp>
      <p:sp>
        <p:nvSpPr>
          <p:cNvPr id="308" name="Google Shape;308;p15"/>
          <p:cNvSpPr txBox="1">
            <a:spLocks noGrp="1"/>
          </p:cNvSpPr>
          <p:nvPr>
            <p:ph type="title"/>
          </p:nvPr>
        </p:nvSpPr>
        <p:spPr>
          <a:xfrm>
            <a:off x="599100" y="523881"/>
            <a:ext cx="79458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dirty="0"/>
          </a:p>
        </p:txBody>
      </p:sp>
      <p:grpSp>
        <p:nvGrpSpPr>
          <p:cNvPr id="309" name="Google Shape;309;p15"/>
          <p:cNvGrpSpPr/>
          <p:nvPr/>
        </p:nvGrpSpPr>
        <p:grpSpPr>
          <a:xfrm>
            <a:off x="-1363232" y="-1987376"/>
            <a:ext cx="2461634" cy="2888224"/>
            <a:chOff x="-1363232" y="-1987376"/>
            <a:chExt cx="2461634" cy="2888224"/>
          </a:xfrm>
        </p:grpSpPr>
        <p:grpSp>
          <p:nvGrpSpPr>
            <p:cNvPr id="310" name="Google Shape;310;p15"/>
            <p:cNvGrpSpPr/>
            <p:nvPr/>
          </p:nvGrpSpPr>
          <p:grpSpPr>
            <a:xfrm>
              <a:off x="-1363232" y="-1987376"/>
              <a:ext cx="2461634" cy="2888224"/>
              <a:chOff x="4031305" y="-3343476"/>
              <a:chExt cx="2461634" cy="2888224"/>
            </a:xfrm>
          </p:grpSpPr>
          <p:sp>
            <p:nvSpPr>
              <p:cNvPr id="311" name="Google Shape;311;p15"/>
              <p:cNvSpPr/>
              <p:nvPr/>
            </p:nvSpPr>
            <p:spPr>
              <a:xfrm rot="10800000" flipH="1">
                <a:off x="4131013" y="-2837925"/>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rot="10800000" flipH="1">
                <a:off x="4031305" y="-3343476"/>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rot="10800000" flipH="1">
                <a:off x="6287233" y="-1104828"/>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rot="10800000" flipH="1">
                <a:off x="6287235" y="-661294"/>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15"/>
            <p:cNvSpPr/>
            <p:nvPr/>
          </p:nvSpPr>
          <p:spPr>
            <a:xfrm rot="10800000" flipH="1">
              <a:off x="277195" y="694797"/>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5"/>
          <p:cNvGrpSpPr/>
          <p:nvPr/>
        </p:nvGrpSpPr>
        <p:grpSpPr>
          <a:xfrm flipH="1">
            <a:off x="7716930" y="-1639701"/>
            <a:ext cx="3249384" cy="2581771"/>
            <a:chOff x="-1787107" y="-1639701"/>
            <a:chExt cx="3249384" cy="2581771"/>
          </a:xfrm>
        </p:grpSpPr>
        <p:grpSp>
          <p:nvGrpSpPr>
            <p:cNvPr id="317" name="Google Shape;317;p15"/>
            <p:cNvGrpSpPr/>
            <p:nvPr/>
          </p:nvGrpSpPr>
          <p:grpSpPr>
            <a:xfrm>
              <a:off x="-1787107" y="-1639701"/>
              <a:ext cx="3249384" cy="2581771"/>
              <a:chOff x="3607430" y="-2995801"/>
              <a:chExt cx="3249384" cy="2581771"/>
            </a:xfrm>
          </p:grpSpPr>
          <p:sp>
            <p:nvSpPr>
              <p:cNvPr id="318" name="Google Shape;318;p15"/>
              <p:cNvSpPr/>
              <p:nvPr/>
            </p:nvSpPr>
            <p:spPr>
              <a:xfrm rot="10800000" flipH="1">
                <a:off x="4312013" y="-2753525"/>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rot="10800000" flipH="1">
                <a:off x="3607430" y="-2995801"/>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rot="10800000" flipH="1">
                <a:off x="6045333" y="-572416"/>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rot="10800000" flipH="1">
                <a:off x="6651110" y="-1079244"/>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15"/>
            <p:cNvSpPr/>
            <p:nvPr/>
          </p:nvSpPr>
          <p:spPr>
            <a:xfrm rot="10800000" flipH="1">
              <a:off x="277195" y="694797"/>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931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23"/>
        <p:cNvGrpSpPr/>
        <p:nvPr/>
      </p:nvGrpSpPr>
      <p:grpSpPr>
        <a:xfrm>
          <a:off x="0" y="0"/>
          <a:ext cx="0" cy="0"/>
          <a:chOff x="0" y="0"/>
          <a:chExt cx="0" cy="0"/>
        </a:xfrm>
      </p:grpSpPr>
      <p:sp>
        <p:nvSpPr>
          <p:cNvPr id="324" name="Google Shape;324;p16"/>
          <p:cNvSpPr txBox="1">
            <a:spLocks noGrp="1"/>
          </p:cNvSpPr>
          <p:nvPr>
            <p:ph type="title"/>
          </p:nvPr>
        </p:nvSpPr>
        <p:spPr>
          <a:xfrm>
            <a:off x="601875" y="535822"/>
            <a:ext cx="79431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325" name="Google Shape;325;p16"/>
          <p:cNvSpPr txBox="1">
            <a:spLocks noGrp="1"/>
          </p:cNvSpPr>
          <p:nvPr>
            <p:ph type="subTitle" idx="1"/>
          </p:nvPr>
        </p:nvSpPr>
        <p:spPr>
          <a:xfrm>
            <a:off x="2540350" y="3092175"/>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400" b="0">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sz="1400" b="0">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sz="1400" b="0">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sz="1400" b="0">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sz="1400" b="0">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sz="1400" b="0">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sz="1400" b="0">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sz="1400" b="0">
                <a:solidFill>
                  <a:schemeClr val="accent2"/>
                </a:solidFill>
                <a:latin typeface="Krona One"/>
                <a:ea typeface="Krona One"/>
                <a:cs typeface="Krona One"/>
                <a:sym typeface="Krona One"/>
              </a:defRPr>
            </a:lvl9pPr>
          </a:lstStyle>
          <a:p>
            <a:r>
              <a:rPr lang="fr-FR"/>
              <a:t>Modifiez le style des sous-titres du masque</a:t>
            </a:r>
            <a:endParaRPr dirty="0"/>
          </a:p>
        </p:txBody>
      </p:sp>
      <p:sp>
        <p:nvSpPr>
          <p:cNvPr id="326" name="Google Shape;326;p16"/>
          <p:cNvSpPr txBox="1">
            <a:spLocks noGrp="1"/>
          </p:cNvSpPr>
          <p:nvPr>
            <p:ph type="subTitle" idx="2"/>
          </p:nvPr>
        </p:nvSpPr>
        <p:spPr>
          <a:xfrm>
            <a:off x="449475" y="3092175"/>
            <a:ext cx="18990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b="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spcBef>
                <a:spcPts val="1600"/>
              </a:spcBef>
              <a:spcAft>
                <a:spcPts val="0"/>
              </a:spcAft>
              <a:buNone/>
              <a:defRPr sz="1400" b="0">
                <a:solidFill>
                  <a:schemeClr val="accent2"/>
                </a:solidFill>
                <a:latin typeface="Krona One"/>
                <a:ea typeface="Krona One"/>
                <a:cs typeface="Krona One"/>
                <a:sym typeface="Krona One"/>
              </a:defRPr>
            </a:lvl2pPr>
            <a:lvl3pPr lvl="2" algn="ctr" rtl="0">
              <a:spcBef>
                <a:spcPts val="1600"/>
              </a:spcBef>
              <a:spcAft>
                <a:spcPts val="0"/>
              </a:spcAft>
              <a:buNone/>
              <a:defRPr sz="1400" b="0">
                <a:solidFill>
                  <a:schemeClr val="accent2"/>
                </a:solidFill>
                <a:latin typeface="Krona One"/>
                <a:ea typeface="Krona One"/>
                <a:cs typeface="Krona One"/>
                <a:sym typeface="Krona One"/>
              </a:defRPr>
            </a:lvl3pPr>
            <a:lvl4pPr lvl="3" algn="ctr" rtl="0">
              <a:spcBef>
                <a:spcPts val="1600"/>
              </a:spcBef>
              <a:spcAft>
                <a:spcPts val="0"/>
              </a:spcAft>
              <a:buNone/>
              <a:defRPr sz="1400" b="0">
                <a:solidFill>
                  <a:schemeClr val="accent2"/>
                </a:solidFill>
                <a:latin typeface="Krona One"/>
                <a:ea typeface="Krona One"/>
                <a:cs typeface="Krona One"/>
                <a:sym typeface="Krona One"/>
              </a:defRPr>
            </a:lvl4pPr>
            <a:lvl5pPr lvl="4" algn="ctr" rtl="0">
              <a:spcBef>
                <a:spcPts val="1600"/>
              </a:spcBef>
              <a:spcAft>
                <a:spcPts val="0"/>
              </a:spcAft>
              <a:buNone/>
              <a:defRPr sz="1400" b="0">
                <a:solidFill>
                  <a:schemeClr val="accent2"/>
                </a:solidFill>
                <a:latin typeface="Krona One"/>
                <a:ea typeface="Krona One"/>
                <a:cs typeface="Krona One"/>
                <a:sym typeface="Krona One"/>
              </a:defRPr>
            </a:lvl5pPr>
            <a:lvl6pPr lvl="5" algn="ctr" rtl="0">
              <a:spcBef>
                <a:spcPts val="1600"/>
              </a:spcBef>
              <a:spcAft>
                <a:spcPts val="0"/>
              </a:spcAft>
              <a:buNone/>
              <a:defRPr sz="1400" b="0">
                <a:solidFill>
                  <a:schemeClr val="accent2"/>
                </a:solidFill>
                <a:latin typeface="Krona One"/>
                <a:ea typeface="Krona One"/>
                <a:cs typeface="Krona One"/>
                <a:sym typeface="Krona One"/>
              </a:defRPr>
            </a:lvl6pPr>
            <a:lvl7pPr lvl="6" algn="ctr" rtl="0">
              <a:spcBef>
                <a:spcPts val="1600"/>
              </a:spcBef>
              <a:spcAft>
                <a:spcPts val="0"/>
              </a:spcAft>
              <a:buNone/>
              <a:defRPr sz="1400" b="0">
                <a:solidFill>
                  <a:schemeClr val="accent2"/>
                </a:solidFill>
                <a:latin typeface="Krona One"/>
                <a:ea typeface="Krona One"/>
                <a:cs typeface="Krona One"/>
                <a:sym typeface="Krona One"/>
              </a:defRPr>
            </a:lvl7pPr>
            <a:lvl8pPr lvl="7" algn="ctr" rtl="0">
              <a:spcBef>
                <a:spcPts val="1600"/>
              </a:spcBef>
              <a:spcAft>
                <a:spcPts val="0"/>
              </a:spcAft>
              <a:buNone/>
              <a:defRPr sz="1400" b="0">
                <a:solidFill>
                  <a:schemeClr val="accent2"/>
                </a:solidFill>
                <a:latin typeface="Krona One"/>
                <a:ea typeface="Krona One"/>
                <a:cs typeface="Krona One"/>
                <a:sym typeface="Krona One"/>
              </a:defRPr>
            </a:lvl8pPr>
            <a:lvl9pPr lvl="8" algn="ctr" rtl="0">
              <a:spcBef>
                <a:spcPts val="1600"/>
              </a:spcBef>
              <a:spcAft>
                <a:spcPts val="1600"/>
              </a:spcAft>
              <a:buNone/>
              <a:defRPr sz="1400" b="0">
                <a:solidFill>
                  <a:schemeClr val="accent2"/>
                </a:solidFill>
                <a:latin typeface="Krona One"/>
                <a:ea typeface="Krona One"/>
                <a:cs typeface="Krona One"/>
                <a:sym typeface="Krona One"/>
              </a:defRPr>
            </a:lvl9pPr>
          </a:lstStyle>
          <a:p>
            <a:r>
              <a:rPr lang="fr-FR"/>
              <a:t>Modifiez le style des sous-titres du masque</a:t>
            </a:r>
            <a:endParaRPr dirty="0"/>
          </a:p>
        </p:txBody>
      </p:sp>
      <p:sp>
        <p:nvSpPr>
          <p:cNvPr id="327" name="Google Shape;327;p16"/>
          <p:cNvSpPr txBox="1">
            <a:spLocks noGrp="1"/>
          </p:cNvSpPr>
          <p:nvPr>
            <p:ph type="subTitle" idx="3"/>
          </p:nvPr>
        </p:nvSpPr>
        <p:spPr>
          <a:xfrm>
            <a:off x="4707425" y="3092175"/>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400" b="0">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sz="1400" b="0">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sz="1400" b="0">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sz="1400" b="0">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sz="1400" b="0">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sz="1400" b="0">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sz="1400" b="0">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sz="1400" b="0">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328" name="Google Shape;328;p16"/>
          <p:cNvSpPr txBox="1">
            <a:spLocks noGrp="1"/>
          </p:cNvSpPr>
          <p:nvPr>
            <p:ph type="subTitle" idx="4"/>
          </p:nvPr>
        </p:nvSpPr>
        <p:spPr>
          <a:xfrm>
            <a:off x="6798300" y="3092175"/>
            <a:ext cx="18990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b="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spcBef>
                <a:spcPts val="1600"/>
              </a:spcBef>
              <a:spcAft>
                <a:spcPts val="0"/>
              </a:spcAft>
              <a:buNone/>
              <a:defRPr sz="1400" b="0">
                <a:solidFill>
                  <a:schemeClr val="accent2"/>
                </a:solidFill>
                <a:latin typeface="Krona One"/>
                <a:ea typeface="Krona One"/>
                <a:cs typeface="Krona One"/>
                <a:sym typeface="Krona One"/>
              </a:defRPr>
            </a:lvl2pPr>
            <a:lvl3pPr lvl="2" algn="ctr" rtl="0">
              <a:spcBef>
                <a:spcPts val="1600"/>
              </a:spcBef>
              <a:spcAft>
                <a:spcPts val="0"/>
              </a:spcAft>
              <a:buNone/>
              <a:defRPr sz="1400" b="0">
                <a:solidFill>
                  <a:schemeClr val="accent2"/>
                </a:solidFill>
                <a:latin typeface="Krona One"/>
                <a:ea typeface="Krona One"/>
                <a:cs typeface="Krona One"/>
                <a:sym typeface="Krona One"/>
              </a:defRPr>
            </a:lvl3pPr>
            <a:lvl4pPr lvl="3" algn="ctr" rtl="0">
              <a:spcBef>
                <a:spcPts val="1600"/>
              </a:spcBef>
              <a:spcAft>
                <a:spcPts val="0"/>
              </a:spcAft>
              <a:buNone/>
              <a:defRPr sz="1400" b="0">
                <a:solidFill>
                  <a:schemeClr val="accent2"/>
                </a:solidFill>
                <a:latin typeface="Krona One"/>
                <a:ea typeface="Krona One"/>
                <a:cs typeface="Krona One"/>
                <a:sym typeface="Krona One"/>
              </a:defRPr>
            </a:lvl4pPr>
            <a:lvl5pPr lvl="4" algn="ctr" rtl="0">
              <a:spcBef>
                <a:spcPts val="1600"/>
              </a:spcBef>
              <a:spcAft>
                <a:spcPts val="0"/>
              </a:spcAft>
              <a:buNone/>
              <a:defRPr sz="1400" b="0">
                <a:solidFill>
                  <a:schemeClr val="accent2"/>
                </a:solidFill>
                <a:latin typeface="Krona One"/>
                <a:ea typeface="Krona One"/>
                <a:cs typeface="Krona One"/>
                <a:sym typeface="Krona One"/>
              </a:defRPr>
            </a:lvl5pPr>
            <a:lvl6pPr lvl="5" algn="ctr" rtl="0">
              <a:spcBef>
                <a:spcPts val="1600"/>
              </a:spcBef>
              <a:spcAft>
                <a:spcPts val="0"/>
              </a:spcAft>
              <a:buNone/>
              <a:defRPr sz="1400" b="0">
                <a:solidFill>
                  <a:schemeClr val="accent2"/>
                </a:solidFill>
                <a:latin typeface="Krona One"/>
                <a:ea typeface="Krona One"/>
                <a:cs typeface="Krona One"/>
                <a:sym typeface="Krona One"/>
              </a:defRPr>
            </a:lvl6pPr>
            <a:lvl7pPr lvl="6" algn="ctr" rtl="0">
              <a:spcBef>
                <a:spcPts val="1600"/>
              </a:spcBef>
              <a:spcAft>
                <a:spcPts val="0"/>
              </a:spcAft>
              <a:buNone/>
              <a:defRPr sz="1400" b="0">
                <a:solidFill>
                  <a:schemeClr val="accent2"/>
                </a:solidFill>
                <a:latin typeface="Krona One"/>
                <a:ea typeface="Krona One"/>
                <a:cs typeface="Krona One"/>
                <a:sym typeface="Krona One"/>
              </a:defRPr>
            </a:lvl7pPr>
            <a:lvl8pPr lvl="7" algn="ctr" rtl="0">
              <a:spcBef>
                <a:spcPts val="1600"/>
              </a:spcBef>
              <a:spcAft>
                <a:spcPts val="0"/>
              </a:spcAft>
              <a:buNone/>
              <a:defRPr sz="1400" b="0">
                <a:solidFill>
                  <a:schemeClr val="accent2"/>
                </a:solidFill>
                <a:latin typeface="Krona One"/>
                <a:ea typeface="Krona One"/>
                <a:cs typeface="Krona One"/>
                <a:sym typeface="Krona One"/>
              </a:defRPr>
            </a:lvl8pPr>
            <a:lvl9pPr lvl="8" algn="ctr" rtl="0">
              <a:spcBef>
                <a:spcPts val="1600"/>
              </a:spcBef>
              <a:spcAft>
                <a:spcPts val="1600"/>
              </a:spcAft>
              <a:buNone/>
              <a:defRPr sz="1400" b="0">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329" name="Google Shape;329;p16"/>
          <p:cNvSpPr txBox="1">
            <a:spLocks noGrp="1"/>
          </p:cNvSpPr>
          <p:nvPr>
            <p:ph type="subTitle" idx="5"/>
          </p:nvPr>
        </p:nvSpPr>
        <p:spPr>
          <a:xfrm>
            <a:off x="449475" y="3441102"/>
            <a:ext cx="1899000" cy="9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dirty="0"/>
          </a:p>
        </p:txBody>
      </p:sp>
      <p:sp>
        <p:nvSpPr>
          <p:cNvPr id="330" name="Google Shape;330;p16"/>
          <p:cNvSpPr txBox="1">
            <a:spLocks noGrp="1"/>
          </p:cNvSpPr>
          <p:nvPr>
            <p:ph type="subTitle" idx="6"/>
          </p:nvPr>
        </p:nvSpPr>
        <p:spPr>
          <a:xfrm>
            <a:off x="2540350" y="3441102"/>
            <a:ext cx="1899000" cy="9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a:p>
        </p:txBody>
      </p:sp>
      <p:sp>
        <p:nvSpPr>
          <p:cNvPr id="331" name="Google Shape;331;p16"/>
          <p:cNvSpPr txBox="1">
            <a:spLocks noGrp="1"/>
          </p:cNvSpPr>
          <p:nvPr>
            <p:ph type="subTitle" idx="7"/>
          </p:nvPr>
        </p:nvSpPr>
        <p:spPr>
          <a:xfrm>
            <a:off x="6798300" y="3441102"/>
            <a:ext cx="1899000" cy="9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a:p>
        </p:txBody>
      </p:sp>
      <p:sp>
        <p:nvSpPr>
          <p:cNvPr id="332" name="Google Shape;332;p16"/>
          <p:cNvSpPr txBox="1">
            <a:spLocks noGrp="1"/>
          </p:cNvSpPr>
          <p:nvPr>
            <p:ph type="subTitle" idx="8"/>
          </p:nvPr>
        </p:nvSpPr>
        <p:spPr>
          <a:xfrm>
            <a:off x="4707425" y="3441102"/>
            <a:ext cx="1899000" cy="9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a:p>
        </p:txBody>
      </p:sp>
      <p:grpSp>
        <p:nvGrpSpPr>
          <p:cNvPr id="333" name="Google Shape;333;p16"/>
          <p:cNvGrpSpPr/>
          <p:nvPr/>
        </p:nvGrpSpPr>
        <p:grpSpPr>
          <a:xfrm>
            <a:off x="7313341" y="-1778296"/>
            <a:ext cx="3500436" cy="3312684"/>
            <a:chOff x="7090666" y="-1261371"/>
            <a:chExt cx="3500436" cy="3312684"/>
          </a:xfrm>
        </p:grpSpPr>
        <p:sp>
          <p:nvSpPr>
            <p:cNvPr id="334" name="Google Shape;334;p16"/>
            <p:cNvSpPr/>
            <p:nvPr/>
          </p:nvSpPr>
          <p:spPr>
            <a:xfrm rot="10800000">
              <a:off x="7972770" y="-1261371"/>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8202708" y="-1005372"/>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8380157" y="-717992"/>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8247584" y="1417426"/>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8068143" y="1892899"/>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7090666" y="86172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7603973" y="669820"/>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7603986" y="1274034"/>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6"/>
          <p:cNvGrpSpPr/>
          <p:nvPr/>
        </p:nvGrpSpPr>
        <p:grpSpPr>
          <a:xfrm>
            <a:off x="-2072563" y="-1998722"/>
            <a:ext cx="4226616" cy="3533111"/>
            <a:chOff x="-2085486" y="-2056877"/>
            <a:chExt cx="4226616" cy="3533111"/>
          </a:xfrm>
        </p:grpSpPr>
        <p:sp>
          <p:nvSpPr>
            <p:cNvPr id="343" name="Google Shape;343;p16"/>
            <p:cNvSpPr/>
            <p:nvPr/>
          </p:nvSpPr>
          <p:spPr>
            <a:xfrm rot="5400000">
              <a:off x="-1286037" y="-1530580"/>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085656" y="-1521519"/>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1426624" y="-1261814"/>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742475" y="-2056877"/>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1392788" y="7875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10122" y="573147"/>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1982730" y="47550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473616" y="1317834"/>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681887" y="386418"/>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485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476"/>
        <p:cNvGrpSpPr/>
        <p:nvPr/>
      </p:nvGrpSpPr>
      <p:grpSpPr>
        <a:xfrm>
          <a:off x="0" y="0"/>
          <a:ext cx="0" cy="0"/>
          <a:chOff x="0" y="0"/>
          <a:chExt cx="0" cy="0"/>
        </a:xfrm>
      </p:grpSpPr>
      <p:sp>
        <p:nvSpPr>
          <p:cNvPr id="477" name="Google Shape;477;p22"/>
          <p:cNvSpPr txBox="1">
            <a:spLocks noGrp="1"/>
          </p:cNvSpPr>
          <p:nvPr>
            <p:ph type="title"/>
          </p:nvPr>
        </p:nvSpPr>
        <p:spPr>
          <a:xfrm>
            <a:off x="599100" y="536850"/>
            <a:ext cx="79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478" name="Google Shape;478;p22"/>
          <p:cNvGrpSpPr/>
          <p:nvPr/>
        </p:nvGrpSpPr>
        <p:grpSpPr>
          <a:xfrm>
            <a:off x="8362428" y="-1382208"/>
            <a:ext cx="2506090" cy="6273529"/>
            <a:chOff x="8190526" y="-1458408"/>
            <a:chExt cx="2506090" cy="6273529"/>
          </a:xfrm>
        </p:grpSpPr>
        <p:grpSp>
          <p:nvGrpSpPr>
            <p:cNvPr id="479" name="Google Shape;479;p22"/>
            <p:cNvGrpSpPr/>
            <p:nvPr/>
          </p:nvGrpSpPr>
          <p:grpSpPr>
            <a:xfrm flipH="1">
              <a:off x="8190526" y="-1458408"/>
              <a:ext cx="2506090" cy="6273529"/>
              <a:chOff x="-1765719" y="-1458408"/>
              <a:chExt cx="2506090" cy="6273529"/>
            </a:xfrm>
          </p:grpSpPr>
          <p:sp>
            <p:nvSpPr>
              <p:cNvPr id="480" name="Google Shape;480;p22"/>
              <p:cNvSpPr/>
              <p:nvPr/>
            </p:nvSpPr>
            <p:spPr>
              <a:xfrm rot="5400000">
                <a:off x="-1273114" y="-1458225"/>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rot="5400000">
                <a:off x="-1578763" y="-1267484"/>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rot="5400000">
                <a:off x="-29924" y="850252"/>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rot="5400000">
                <a:off x="63203" y="4369500"/>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rot="5400000">
                <a:off x="464452" y="1360239"/>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rot="5400000">
                <a:off x="-1286976" y="1215963"/>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rot="5400000">
                <a:off x="-1515388" y="2192941"/>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rot="5400000">
                <a:off x="-1765888" y="129266"/>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rot="5400000">
                <a:off x="38374" y="460723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rot="5400000">
                <a:off x="38374" y="1335570"/>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22"/>
            <p:cNvSpPr/>
            <p:nvPr/>
          </p:nvSpPr>
          <p:spPr>
            <a:xfrm rot="-5400000" flipH="1">
              <a:off x="8440880" y="348303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201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2"/>
        <p:cNvGrpSpPr/>
        <p:nvPr/>
      </p:nvGrpSpPr>
      <p:grpSpPr>
        <a:xfrm>
          <a:off x="0" y="0"/>
          <a:ext cx="0" cy="0"/>
          <a:chOff x="0" y="0"/>
          <a:chExt cx="0" cy="0"/>
        </a:xfrm>
      </p:grpSpPr>
      <p:sp>
        <p:nvSpPr>
          <p:cNvPr id="513" name="Google Shape;513;p24"/>
          <p:cNvSpPr txBox="1">
            <a:spLocks noGrp="1"/>
          </p:cNvSpPr>
          <p:nvPr>
            <p:ph type="subTitle" idx="1"/>
          </p:nvPr>
        </p:nvSpPr>
        <p:spPr>
          <a:xfrm>
            <a:off x="2198238" y="3971898"/>
            <a:ext cx="30750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a:p>
        </p:txBody>
      </p:sp>
      <p:sp>
        <p:nvSpPr>
          <p:cNvPr id="514" name="Google Shape;514;p24"/>
          <p:cNvSpPr txBox="1">
            <a:spLocks noGrp="1"/>
          </p:cNvSpPr>
          <p:nvPr>
            <p:ph type="subTitle" idx="2"/>
          </p:nvPr>
        </p:nvSpPr>
        <p:spPr>
          <a:xfrm>
            <a:off x="5306488" y="3971898"/>
            <a:ext cx="30750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a:p>
        </p:txBody>
      </p:sp>
      <p:sp>
        <p:nvSpPr>
          <p:cNvPr id="515" name="Google Shape;515;p24"/>
          <p:cNvSpPr txBox="1">
            <a:spLocks noGrp="1"/>
          </p:cNvSpPr>
          <p:nvPr>
            <p:ph type="title" hasCustomPrompt="1"/>
          </p:nvPr>
        </p:nvSpPr>
        <p:spPr>
          <a:xfrm>
            <a:off x="817411" y="1500721"/>
            <a:ext cx="29652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6" name="Google Shape;516;p24"/>
          <p:cNvSpPr txBox="1">
            <a:spLocks noGrp="1"/>
          </p:cNvSpPr>
          <p:nvPr>
            <p:ph type="title" idx="3" hasCustomPrompt="1"/>
          </p:nvPr>
        </p:nvSpPr>
        <p:spPr>
          <a:xfrm>
            <a:off x="3922363" y="1498221"/>
            <a:ext cx="29652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7" name="Google Shape;517;p24"/>
          <p:cNvSpPr txBox="1">
            <a:spLocks noGrp="1"/>
          </p:cNvSpPr>
          <p:nvPr>
            <p:ph type="title" idx="4" hasCustomPrompt="1"/>
          </p:nvPr>
        </p:nvSpPr>
        <p:spPr>
          <a:xfrm>
            <a:off x="2253112" y="3027846"/>
            <a:ext cx="29652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8" name="Google Shape;518;p24"/>
          <p:cNvSpPr txBox="1">
            <a:spLocks noGrp="1"/>
          </p:cNvSpPr>
          <p:nvPr>
            <p:ph type="title" idx="5" hasCustomPrompt="1"/>
          </p:nvPr>
        </p:nvSpPr>
        <p:spPr>
          <a:xfrm>
            <a:off x="5361386" y="3027846"/>
            <a:ext cx="29652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9" name="Google Shape;519;p24"/>
          <p:cNvSpPr txBox="1">
            <a:spLocks noGrp="1"/>
          </p:cNvSpPr>
          <p:nvPr>
            <p:ph type="subTitle" idx="6"/>
          </p:nvPr>
        </p:nvSpPr>
        <p:spPr>
          <a:xfrm>
            <a:off x="762513" y="2185089"/>
            <a:ext cx="3075000" cy="36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chemeClr val="accent3"/>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r>
              <a:rPr lang="fr-FR"/>
              <a:t>Modifiez le style des sous-titres du masque</a:t>
            </a:r>
            <a:endParaRPr dirty="0"/>
          </a:p>
        </p:txBody>
      </p:sp>
      <p:sp>
        <p:nvSpPr>
          <p:cNvPr id="520" name="Google Shape;520;p24"/>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3"/>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rtl="0">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rtl="0">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rtl="0">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rtl="0">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rtl="0">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rtl="0">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rtl="0">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r>
              <a:rPr lang="fr-FR"/>
              <a:t>Modifiez le style des sous-titres du masque</a:t>
            </a:r>
            <a:endParaRPr dirty="0"/>
          </a:p>
        </p:txBody>
      </p:sp>
      <p:sp>
        <p:nvSpPr>
          <p:cNvPr id="521" name="Google Shape;521;p24"/>
          <p:cNvSpPr txBox="1">
            <a:spLocks noGrp="1"/>
          </p:cNvSpPr>
          <p:nvPr>
            <p:ph type="subTitle" idx="8"/>
          </p:nvPr>
        </p:nvSpPr>
        <p:spPr>
          <a:xfrm>
            <a:off x="5306488" y="3710501"/>
            <a:ext cx="30750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3"/>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rtl="0">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rtl="0">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rtl="0">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rtl="0">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rtl="0">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rtl="0">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rtl="0">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r>
              <a:rPr lang="fr-FR"/>
              <a:t>Modifiez le style des sous-titres du masque</a:t>
            </a:r>
            <a:endParaRPr/>
          </a:p>
        </p:txBody>
      </p:sp>
      <p:sp>
        <p:nvSpPr>
          <p:cNvPr id="522" name="Google Shape;522;p24"/>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523" name="Google Shape;523;p24"/>
          <p:cNvSpPr txBox="1">
            <a:spLocks noGrp="1"/>
          </p:cNvSpPr>
          <p:nvPr>
            <p:ph type="subTitle" idx="13"/>
          </p:nvPr>
        </p:nvSpPr>
        <p:spPr>
          <a:xfrm>
            <a:off x="762513" y="2444238"/>
            <a:ext cx="30750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dirty="0"/>
          </a:p>
        </p:txBody>
      </p:sp>
      <p:sp>
        <p:nvSpPr>
          <p:cNvPr id="524" name="Google Shape;524;p24"/>
          <p:cNvSpPr txBox="1">
            <a:spLocks noGrp="1"/>
          </p:cNvSpPr>
          <p:nvPr>
            <p:ph type="subTitle" idx="14"/>
          </p:nvPr>
        </p:nvSpPr>
        <p:spPr>
          <a:xfrm>
            <a:off x="3874513" y="2442361"/>
            <a:ext cx="30609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dirty="0"/>
          </a:p>
        </p:txBody>
      </p:sp>
      <p:sp>
        <p:nvSpPr>
          <p:cNvPr id="525" name="Google Shape;525;p24"/>
          <p:cNvSpPr txBox="1">
            <a:spLocks noGrp="1"/>
          </p:cNvSpPr>
          <p:nvPr>
            <p:ph type="subTitle" idx="15"/>
          </p:nvPr>
        </p:nvSpPr>
        <p:spPr>
          <a:xfrm>
            <a:off x="2198238" y="3710501"/>
            <a:ext cx="30750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3"/>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rtl="0">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rtl="0">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rtl="0">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rtl="0">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rtl="0">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rtl="0">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rtl="0">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r>
              <a:rPr lang="fr-FR"/>
              <a:t>Modifiez le style des sous-titres du masque</a:t>
            </a:r>
            <a:endParaRPr/>
          </a:p>
        </p:txBody>
      </p:sp>
      <p:grpSp>
        <p:nvGrpSpPr>
          <p:cNvPr id="526" name="Google Shape;526;p24"/>
          <p:cNvGrpSpPr/>
          <p:nvPr/>
        </p:nvGrpSpPr>
        <p:grpSpPr>
          <a:xfrm>
            <a:off x="7253877" y="869417"/>
            <a:ext cx="3651827" cy="3549464"/>
            <a:chOff x="7253877" y="1275092"/>
            <a:chExt cx="3651827" cy="3549464"/>
          </a:xfrm>
        </p:grpSpPr>
        <p:sp>
          <p:nvSpPr>
            <p:cNvPr id="527" name="Google Shape;527;p24"/>
            <p:cNvSpPr/>
            <p:nvPr/>
          </p:nvSpPr>
          <p:spPr>
            <a:xfrm>
              <a:off x="7758579" y="1886464"/>
              <a:ext cx="2742439" cy="2742439"/>
            </a:xfrm>
            <a:custGeom>
              <a:avLst/>
              <a:gdLst/>
              <a:ahLst/>
              <a:cxnLst/>
              <a:rect l="l" t="t" r="r" b="b"/>
              <a:pathLst>
                <a:path w="97310" h="97310" extrusionOk="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a:off x="8774291" y="2251545"/>
              <a:ext cx="1974381" cy="1974720"/>
            </a:xfrm>
            <a:custGeom>
              <a:avLst/>
              <a:gdLst/>
              <a:ahLst/>
              <a:cxnLst/>
              <a:rect l="l" t="t" r="r" b="b"/>
              <a:pathLst>
                <a:path w="70057" h="70069" extrusionOk="0">
                  <a:moveTo>
                    <a:pt x="7716" y="1"/>
                  </a:moveTo>
                  <a:lnTo>
                    <a:pt x="0" y="7728"/>
                  </a:lnTo>
                  <a:lnTo>
                    <a:pt x="62342" y="70069"/>
                  </a:lnTo>
                  <a:lnTo>
                    <a:pt x="70057" y="62341"/>
                  </a:lnTo>
                  <a:lnTo>
                    <a:pt x="7716"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8656176" y="1728414"/>
              <a:ext cx="2249527" cy="2249865"/>
            </a:xfrm>
            <a:custGeom>
              <a:avLst/>
              <a:gdLst/>
              <a:ahLst/>
              <a:cxnLst/>
              <a:rect l="l" t="t" r="r" b="b"/>
              <a:pathLst>
                <a:path w="79820" h="79832" extrusionOk="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7928014" y="2654532"/>
              <a:ext cx="2170024" cy="2170024"/>
            </a:xfrm>
            <a:custGeom>
              <a:avLst/>
              <a:gdLst/>
              <a:ahLst/>
              <a:cxnLst/>
              <a:rect l="l" t="t" r="r" b="b"/>
              <a:pathLst>
                <a:path w="76999" h="76999" extrusionOk="0">
                  <a:moveTo>
                    <a:pt x="5871" y="1"/>
                  </a:moveTo>
                  <a:lnTo>
                    <a:pt x="1" y="5871"/>
                  </a:lnTo>
                  <a:lnTo>
                    <a:pt x="71129" y="76998"/>
                  </a:lnTo>
                  <a:lnTo>
                    <a:pt x="76999" y="71128"/>
                  </a:lnTo>
                  <a:lnTo>
                    <a:pt x="5871"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7788425" y="2514971"/>
              <a:ext cx="205394" cy="205704"/>
            </a:xfrm>
            <a:custGeom>
              <a:avLst/>
              <a:gdLst/>
              <a:ahLst/>
              <a:cxnLst/>
              <a:rect l="l" t="t" r="r" b="b"/>
              <a:pathLst>
                <a:path w="7288" h="7299" extrusionOk="0">
                  <a:moveTo>
                    <a:pt x="3644" y="0"/>
                  </a:moveTo>
                  <a:lnTo>
                    <a:pt x="1" y="3643"/>
                  </a:lnTo>
                  <a:lnTo>
                    <a:pt x="3644" y="7298"/>
                  </a:lnTo>
                  <a:lnTo>
                    <a:pt x="7287" y="3643"/>
                  </a:lnTo>
                  <a:lnTo>
                    <a:pt x="3644"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7253877" y="2102232"/>
              <a:ext cx="139278" cy="139278"/>
            </a:xfrm>
            <a:custGeom>
              <a:avLst/>
              <a:gdLst/>
              <a:ahLst/>
              <a:cxnLst/>
              <a:rect l="l" t="t" r="r" b="b"/>
              <a:pathLst>
                <a:path w="4942" h="4942" extrusionOk="0">
                  <a:moveTo>
                    <a:pt x="2465" y="0"/>
                  </a:moveTo>
                  <a:lnTo>
                    <a:pt x="0" y="2465"/>
                  </a:lnTo>
                  <a:lnTo>
                    <a:pt x="2465" y="4941"/>
                  </a:lnTo>
                  <a:lnTo>
                    <a:pt x="4941" y="2465"/>
                  </a:lnTo>
                  <a:lnTo>
                    <a:pt x="2465"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8202516" y="1275092"/>
              <a:ext cx="139278" cy="139278"/>
            </a:xfrm>
            <a:custGeom>
              <a:avLst/>
              <a:gdLst/>
              <a:ahLst/>
              <a:cxnLst/>
              <a:rect l="l" t="t" r="r" b="b"/>
              <a:pathLst>
                <a:path w="4942" h="4942" extrusionOk="0">
                  <a:moveTo>
                    <a:pt x="2477" y="1"/>
                  </a:moveTo>
                  <a:lnTo>
                    <a:pt x="0" y="2477"/>
                  </a:lnTo>
                  <a:lnTo>
                    <a:pt x="2477" y="4942"/>
                  </a:lnTo>
                  <a:lnTo>
                    <a:pt x="4941" y="2477"/>
                  </a:lnTo>
                  <a:lnTo>
                    <a:pt x="2477"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7396513" y="1524398"/>
              <a:ext cx="530536" cy="530874"/>
            </a:xfrm>
            <a:custGeom>
              <a:avLst/>
              <a:gdLst/>
              <a:ahLst/>
              <a:cxnLst/>
              <a:rect l="l" t="t" r="r" b="b"/>
              <a:pathLst>
                <a:path w="18825" h="18837" extrusionOk="0">
                  <a:moveTo>
                    <a:pt x="9418" y="1"/>
                  </a:moveTo>
                  <a:lnTo>
                    <a:pt x="0" y="9419"/>
                  </a:lnTo>
                  <a:lnTo>
                    <a:pt x="9418" y="18837"/>
                  </a:lnTo>
                  <a:lnTo>
                    <a:pt x="18824" y="9419"/>
                  </a:lnTo>
                  <a:lnTo>
                    <a:pt x="9418"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8400473" y="1878094"/>
              <a:ext cx="333230" cy="333202"/>
            </a:xfrm>
            <a:custGeom>
              <a:avLst/>
              <a:gdLst/>
              <a:ahLst/>
              <a:cxnLst/>
              <a:rect l="l" t="t" r="r" b="b"/>
              <a:pathLst>
                <a:path w="11824" h="11823" extrusionOk="0">
                  <a:moveTo>
                    <a:pt x="5918" y="0"/>
                  </a:moveTo>
                  <a:lnTo>
                    <a:pt x="1" y="5906"/>
                  </a:lnTo>
                  <a:lnTo>
                    <a:pt x="5918" y="11823"/>
                  </a:lnTo>
                  <a:lnTo>
                    <a:pt x="11824" y="5906"/>
                  </a:lnTo>
                  <a:lnTo>
                    <a:pt x="5918"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8057543" y="1534826"/>
              <a:ext cx="221148" cy="221148"/>
            </a:xfrm>
            <a:custGeom>
              <a:avLst/>
              <a:gdLst/>
              <a:ahLst/>
              <a:cxnLst/>
              <a:rect l="l" t="t" r="r" b="b"/>
              <a:pathLst>
                <a:path w="7847" h="7847" extrusionOk="0">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4"/>
          <p:cNvSpPr/>
          <p:nvPr/>
        </p:nvSpPr>
        <p:spPr>
          <a:xfrm>
            <a:off x="520003" y="4448703"/>
            <a:ext cx="349586" cy="350179"/>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91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1_Title and three columns">
    <p:spTree>
      <p:nvGrpSpPr>
        <p:cNvPr id="1" name="Shape 538"/>
        <p:cNvGrpSpPr/>
        <p:nvPr/>
      </p:nvGrpSpPr>
      <p:grpSpPr>
        <a:xfrm>
          <a:off x="0" y="0"/>
          <a:ext cx="0" cy="0"/>
          <a:chOff x="0" y="0"/>
          <a:chExt cx="0" cy="0"/>
        </a:xfrm>
      </p:grpSpPr>
      <p:sp>
        <p:nvSpPr>
          <p:cNvPr id="539" name="Google Shape;539;p25"/>
          <p:cNvSpPr txBox="1">
            <a:spLocks noGrp="1"/>
          </p:cNvSpPr>
          <p:nvPr>
            <p:ph type="subTitle" idx="1"/>
          </p:nvPr>
        </p:nvSpPr>
        <p:spPr>
          <a:xfrm>
            <a:off x="694800" y="3020204"/>
            <a:ext cx="20112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800">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sz="1800">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sz="1800">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sz="1800">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sz="1800">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sz="1800">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sz="1800">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sz="1800">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40" name="Google Shape;540;p25"/>
          <p:cNvSpPr txBox="1">
            <a:spLocks noGrp="1"/>
          </p:cNvSpPr>
          <p:nvPr>
            <p:ph type="subTitle" idx="2"/>
          </p:nvPr>
        </p:nvSpPr>
        <p:spPr>
          <a:xfrm>
            <a:off x="3551800" y="3020204"/>
            <a:ext cx="20112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800">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sz="1800">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sz="1800">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sz="1800">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sz="1800">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sz="1800">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sz="1800">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sz="1800">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41" name="Google Shape;541;p25"/>
          <p:cNvSpPr txBox="1">
            <a:spLocks noGrp="1"/>
          </p:cNvSpPr>
          <p:nvPr>
            <p:ph type="subTitle" idx="3"/>
          </p:nvPr>
        </p:nvSpPr>
        <p:spPr>
          <a:xfrm>
            <a:off x="6448400" y="3020204"/>
            <a:ext cx="2011200" cy="47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sz="1800">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sz="1800">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sz="1800">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sz="1800">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sz="1800">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sz="1800">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sz="1800">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sz="1800">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42" name="Google Shape;542;p25"/>
          <p:cNvSpPr txBox="1">
            <a:spLocks noGrp="1"/>
          </p:cNvSpPr>
          <p:nvPr>
            <p:ph type="title"/>
          </p:nvPr>
        </p:nvSpPr>
        <p:spPr>
          <a:xfrm>
            <a:off x="2465450" y="545026"/>
            <a:ext cx="4213200" cy="75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dirty="0"/>
          </a:p>
        </p:txBody>
      </p:sp>
      <p:sp>
        <p:nvSpPr>
          <p:cNvPr id="543" name="Google Shape;543;p25"/>
          <p:cNvSpPr txBox="1">
            <a:spLocks noGrp="1"/>
          </p:cNvSpPr>
          <p:nvPr>
            <p:ph type="subTitle" idx="4"/>
          </p:nvPr>
        </p:nvSpPr>
        <p:spPr>
          <a:xfrm>
            <a:off x="737700" y="3404975"/>
            <a:ext cx="1968300" cy="9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dirty="0"/>
          </a:p>
        </p:txBody>
      </p:sp>
      <p:sp>
        <p:nvSpPr>
          <p:cNvPr id="544" name="Google Shape;544;p25"/>
          <p:cNvSpPr txBox="1">
            <a:spLocks noGrp="1"/>
          </p:cNvSpPr>
          <p:nvPr>
            <p:ph type="subTitle" idx="5"/>
          </p:nvPr>
        </p:nvSpPr>
        <p:spPr>
          <a:xfrm>
            <a:off x="3551800" y="3404975"/>
            <a:ext cx="2011200" cy="9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atin typeface="+mn-lt"/>
              </a:defRPr>
            </a:lvl1pPr>
            <a:lvl2pPr lvl="1" algn="ctr" rtl="0">
              <a:lnSpc>
                <a:spcPct val="100000"/>
              </a:lnSpc>
              <a:spcBef>
                <a:spcPts val="160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545" name="Google Shape;545;p25"/>
          <p:cNvSpPr txBox="1">
            <a:spLocks noGrp="1"/>
          </p:cNvSpPr>
          <p:nvPr>
            <p:ph type="subTitle" idx="6"/>
          </p:nvPr>
        </p:nvSpPr>
        <p:spPr>
          <a:xfrm>
            <a:off x="6448400" y="3404975"/>
            <a:ext cx="1978800" cy="9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grpSp>
        <p:nvGrpSpPr>
          <p:cNvPr id="546" name="Google Shape;546;p25"/>
          <p:cNvGrpSpPr/>
          <p:nvPr/>
        </p:nvGrpSpPr>
        <p:grpSpPr>
          <a:xfrm rot="10800000">
            <a:off x="7618911" y="342622"/>
            <a:ext cx="3159610" cy="2987129"/>
            <a:chOff x="-994654" y="-2135427"/>
            <a:chExt cx="3159610" cy="2987129"/>
          </a:xfrm>
        </p:grpSpPr>
        <p:sp>
          <p:nvSpPr>
            <p:cNvPr id="547" name="Google Shape;547;p25"/>
            <p:cNvSpPr/>
            <p:nvPr/>
          </p:nvSpPr>
          <p:spPr>
            <a:xfrm rot="5400000">
              <a:off x="-994837" y="-1537980"/>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rot="5400000">
              <a:off x="-540799" y="-1530589"/>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rot="5400000">
              <a:off x="-628175" y="-2135427"/>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rot="5400000">
              <a:off x="1507088" y="20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rot="5400000">
              <a:off x="1982730" y="47550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rot="5400000">
              <a:off x="759637" y="515118"/>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rot="5400000">
              <a:off x="1959083" y="-230735"/>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5"/>
          <p:cNvGrpSpPr/>
          <p:nvPr/>
        </p:nvGrpSpPr>
        <p:grpSpPr>
          <a:xfrm rot="10800000" flipH="1">
            <a:off x="-1927207" y="169294"/>
            <a:ext cx="3002431" cy="3253194"/>
            <a:chOff x="-1287455" y="-2135427"/>
            <a:chExt cx="3002431" cy="3253194"/>
          </a:xfrm>
        </p:grpSpPr>
        <p:sp>
          <p:nvSpPr>
            <p:cNvPr id="555" name="Google Shape;555;p25"/>
            <p:cNvSpPr/>
            <p:nvPr/>
          </p:nvSpPr>
          <p:spPr>
            <a:xfrm rot="5400000">
              <a:off x="-560731" y="-1608782"/>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rot="5400000">
              <a:off x="-1287624" y="-1137989"/>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rot="5400000">
              <a:off x="-628175" y="-2135427"/>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rot="5400000">
              <a:off x="1507088" y="20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rot="5400000">
              <a:off x="1507255" y="58925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rot="5400000">
              <a:off x="1228570" y="839240"/>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rot="5400000">
              <a:off x="-1133637" y="-1392480"/>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25"/>
          <p:cNvSpPr/>
          <p:nvPr/>
        </p:nvSpPr>
        <p:spPr>
          <a:xfrm rot="5400000" flipH="1">
            <a:off x="198003" y="762690"/>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81"/>
        <p:cNvGrpSpPr/>
        <p:nvPr/>
      </p:nvGrpSpPr>
      <p:grpSpPr>
        <a:xfrm>
          <a:off x="0" y="0"/>
          <a:ext cx="0" cy="0"/>
          <a:chOff x="0" y="0"/>
          <a:chExt cx="0" cy="0"/>
        </a:xfrm>
      </p:grpSpPr>
      <p:sp>
        <p:nvSpPr>
          <p:cNvPr id="582" name="Google Shape;582;p27"/>
          <p:cNvSpPr txBox="1">
            <a:spLocks noGrp="1"/>
          </p:cNvSpPr>
          <p:nvPr>
            <p:ph type="subTitle" idx="1"/>
          </p:nvPr>
        </p:nvSpPr>
        <p:spPr>
          <a:xfrm>
            <a:off x="1113913" y="3553700"/>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83" name="Google Shape;583;p27"/>
          <p:cNvSpPr txBox="1">
            <a:spLocks noGrp="1"/>
          </p:cNvSpPr>
          <p:nvPr>
            <p:ph type="subTitle" idx="2"/>
          </p:nvPr>
        </p:nvSpPr>
        <p:spPr>
          <a:xfrm>
            <a:off x="3622325" y="3553700"/>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84" name="Google Shape;584;p27"/>
          <p:cNvSpPr txBox="1">
            <a:spLocks noGrp="1"/>
          </p:cNvSpPr>
          <p:nvPr>
            <p:ph type="subTitle" idx="3"/>
          </p:nvPr>
        </p:nvSpPr>
        <p:spPr>
          <a:xfrm>
            <a:off x="6130713" y="3553700"/>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85" name="Google Shape;585;p27"/>
          <p:cNvSpPr txBox="1">
            <a:spLocks noGrp="1"/>
          </p:cNvSpPr>
          <p:nvPr>
            <p:ph type="subTitle" idx="4"/>
          </p:nvPr>
        </p:nvSpPr>
        <p:spPr>
          <a:xfrm>
            <a:off x="1114000" y="2120727"/>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86" name="Google Shape;586;p27"/>
          <p:cNvSpPr txBox="1">
            <a:spLocks noGrp="1"/>
          </p:cNvSpPr>
          <p:nvPr>
            <p:ph type="subTitle" idx="5"/>
          </p:nvPr>
        </p:nvSpPr>
        <p:spPr>
          <a:xfrm>
            <a:off x="3621250" y="2120727"/>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87" name="Google Shape;587;p27"/>
          <p:cNvSpPr txBox="1">
            <a:spLocks noGrp="1"/>
          </p:cNvSpPr>
          <p:nvPr>
            <p:ph type="subTitle" idx="6"/>
          </p:nvPr>
        </p:nvSpPr>
        <p:spPr>
          <a:xfrm>
            <a:off x="6130713" y="2120727"/>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accent2"/>
                </a:solidFill>
                <a:latin typeface="MADE Tommy Soft" panose="02000503000000020004" pitchFamily="50" charset="0"/>
                <a:ea typeface="MADE Tommy Soft" panose="02000503000000020004" pitchFamily="50" charset="0"/>
                <a:cs typeface="MADE Tommy Soft" panose="02000503000000020004" pitchFamily="50" charset="0"/>
                <a:sym typeface="Krona One"/>
              </a:defRPr>
            </a:lvl1pPr>
            <a:lvl2pPr lvl="1" algn="ctr" rtl="0">
              <a:lnSpc>
                <a:spcPct val="100000"/>
              </a:lnSpc>
              <a:spcBef>
                <a:spcPts val="0"/>
              </a:spcBef>
              <a:spcAft>
                <a:spcPts val="0"/>
              </a:spcAft>
              <a:buNone/>
              <a:defRPr>
                <a:solidFill>
                  <a:schemeClr val="accent2"/>
                </a:solidFill>
                <a:latin typeface="Krona One"/>
                <a:ea typeface="Krona One"/>
                <a:cs typeface="Krona One"/>
                <a:sym typeface="Krona One"/>
              </a:defRPr>
            </a:lvl2pPr>
            <a:lvl3pPr lvl="2" algn="ctr" rtl="0">
              <a:lnSpc>
                <a:spcPct val="100000"/>
              </a:lnSpc>
              <a:spcBef>
                <a:spcPts val="0"/>
              </a:spcBef>
              <a:spcAft>
                <a:spcPts val="0"/>
              </a:spcAft>
              <a:buNone/>
              <a:defRPr>
                <a:solidFill>
                  <a:schemeClr val="accent2"/>
                </a:solidFill>
                <a:latin typeface="Krona One"/>
                <a:ea typeface="Krona One"/>
                <a:cs typeface="Krona One"/>
                <a:sym typeface="Krona One"/>
              </a:defRPr>
            </a:lvl3pPr>
            <a:lvl4pPr lvl="3" algn="ctr" rtl="0">
              <a:lnSpc>
                <a:spcPct val="100000"/>
              </a:lnSpc>
              <a:spcBef>
                <a:spcPts val="0"/>
              </a:spcBef>
              <a:spcAft>
                <a:spcPts val="0"/>
              </a:spcAft>
              <a:buNone/>
              <a:defRPr>
                <a:solidFill>
                  <a:schemeClr val="accent2"/>
                </a:solidFill>
                <a:latin typeface="Krona One"/>
                <a:ea typeface="Krona One"/>
                <a:cs typeface="Krona One"/>
                <a:sym typeface="Krona One"/>
              </a:defRPr>
            </a:lvl4pPr>
            <a:lvl5pPr lvl="4" algn="ctr" rtl="0">
              <a:lnSpc>
                <a:spcPct val="100000"/>
              </a:lnSpc>
              <a:spcBef>
                <a:spcPts val="0"/>
              </a:spcBef>
              <a:spcAft>
                <a:spcPts val="0"/>
              </a:spcAft>
              <a:buNone/>
              <a:defRPr>
                <a:solidFill>
                  <a:schemeClr val="accent2"/>
                </a:solidFill>
                <a:latin typeface="Krona One"/>
                <a:ea typeface="Krona One"/>
                <a:cs typeface="Krona One"/>
                <a:sym typeface="Krona One"/>
              </a:defRPr>
            </a:lvl5pPr>
            <a:lvl6pPr lvl="5" algn="ctr" rtl="0">
              <a:lnSpc>
                <a:spcPct val="100000"/>
              </a:lnSpc>
              <a:spcBef>
                <a:spcPts val="0"/>
              </a:spcBef>
              <a:spcAft>
                <a:spcPts val="0"/>
              </a:spcAft>
              <a:buNone/>
              <a:defRPr>
                <a:solidFill>
                  <a:schemeClr val="accent2"/>
                </a:solidFill>
                <a:latin typeface="Krona One"/>
                <a:ea typeface="Krona One"/>
                <a:cs typeface="Krona One"/>
                <a:sym typeface="Krona One"/>
              </a:defRPr>
            </a:lvl6pPr>
            <a:lvl7pPr lvl="6" algn="ctr" rtl="0">
              <a:lnSpc>
                <a:spcPct val="100000"/>
              </a:lnSpc>
              <a:spcBef>
                <a:spcPts val="0"/>
              </a:spcBef>
              <a:spcAft>
                <a:spcPts val="0"/>
              </a:spcAft>
              <a:buNone/>
              <a:defRPr>
                <a:solidFill>
                  <a:schemeClr val="accent2"/>
                </a:solidFill>
                <a:latin typeface="Krona One"/>
                <a:ea typeface="Krona One"/>
                <a:cs typeface="Krona One"/>
                <a:sym typeface="Krona One"/>
              </a:defRPr>
            </a:lvl7pPr>
            <a:lvl8pPr lvl="7" algn="ctr" rtl="0">
              <a:lnSpc>
                <a:spcPct val="100000"/>
              </a:lnSpc>
              <a:spcBef>
                <a:spcPts val="0"/>
              </a:spcBef>
              <a:spcAft>
                <a:spcPts val="0"/>
              </a:spcAft>
              <a:buNone/>
              <a:defRPr>
                <a:solidFill>
                  <a:schemeClr val="accent2"/>
                </a:solidFill>
                <a:latin typeface="Krona One"/>
                <a:ea typeface="Krona One"/>
                <a:cs typeface="Krona One"/>
                <a:sym typeface="Krona One"/>
              </a:defRPr>
            </a:lvl8pPr>
            <a:lvl9pPr lvl="8" algn="ctr" rtl="0">
              <a:lnSpc>
                <a:spcPct val="100000"/>
              </a:lnSpc>
              <a:spcBef>
                <a:spcPts val="0"/>
              </a:spcBef>
              <a:spcAft>
                <a:spcPts val="0"/>
              </a:spcAft>
              <a:buNone/>
              <a:defRPr>
                <a:solidFill>
                  <a:schemeClr val="accent2"/>
                </a:solidFill>
                <a:latin typeface="Krona One"/>
                <a:ea typeface="Krona One"/>
                <a:cs typeface="Krona One"/>
                <a:sym typeface="Krona One"/>
              </a:defRPr>
            </a:lvl9pPr>
          </a:lstStyle>
          <a:p>
            <a:r>
              <a:rPr lang="fr-FR"/>
              <a:t>Modifiez le style des sous-titres du masque</a:t>
            </a:r>
            <a:endParaRPr/>
          </a:p>
        </p:txBody>
      </p:sp>
      <p:sp>
        <p:nvSpPr>
          <p:cNvPr id="588" name="Google Shape;588;p27"/>
          <p:cNvSpPr txBox="1">
            <a:spLocks noGrp="1"/>
          </p:cNvSpPr>
          <p:nvPr>
            <p:ph type="title"/>
          </p:nvPr>
        </p:nvSpPr>
        <p:spPr>
          <a:xfrm>
            <a:off x="582600" y="532124"/>
            <a:ext cx="7978800" cy="70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589" name="Google Shape;589;p27"/>
          <p:cNvSpPr txBox="1">
            <a:spLocks noGrp="1"/>
          </p:cNvSpPr>
          <p:nvPr>
            <p:ph type="subTitle" idx="7"/>
          </p:nvPr>
        </p:nvSpPr>
        <p:spPr>
          <a:xfrm>
            <a:off x="1114000" y="2430027"/>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590" name="Google Shape;590;p27"/>
          <p:cNvSpPr txBox="1">
            <a:spLocks noGrp="1"/>
          </p:cNvSpPr>
          <p:nvPr>
            <p:ph type="subTitle" idx="8"/>
          </p:nvPr>
        </p:nvSpPr>
        <p:spPr>
          <a:xfrm>
            <a:off x="3622325" y="2430027"/>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591" name="Google Shape;591;p27"/>
          <p:cNvSpPr txBox="1">
            <a:spLocks noGrp="1"/>
          </p:cNvSpPr>
          <p:nvPr>
            <p:ph type="subTitle" idx="9"/>
          </p:nvPr>
        </p:nvSpPr>
        <p:spPr>
          <a:xfrm>
            <a:off x="6130713" y="2430027"/>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592" name="Google Shape;592;p27"/>
          <p:cNvSpPr txBox="1">
            <a:spLocks noGrp="1"/>
          </p:cNvSpPr>
          <p:nvPr>
            <p:ph type="subTitle" idx="13"/>
          </p:nvPr>
        </p:nvSpPr>
        <p:spPr>
          <a:xfrm>
            <a:off x="1113913" y="3861624"/>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593" name="Google Shape;593;p27"/>
          <p:cNvSpPr txBox="1">
            <a:spLocks noGrp="1"/>
          </p:cNvSpPr>
          <p:nvPr>
            <p:ph type="subTitle" idx="14"/>
          </p:nvPr>
        </p:nvSpPr>
        <p:spPr>
          <a:xfrm>
            <a:off x="3622150" y="3861623"/>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sp>
        <p:nvSpPr>
          <p:cNvPr id="594" name="Google Shape;594;p27"/>
          <p:cNvSpPr txBox="1">
            <a:spLocks noGrp="1"/>
          </p:cNvSpPr>
          <p:nvPr>
            <p:ph type="subTitle" idx="15"/>
          </p:nvPr>
        </p:nvSpPr>
        <p:spPr>
          <a:xfrm>
            <a:off x="6130713" y="3861623"/>
            <a:ext cx="1899000" cy="3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atin typeface="+mn-lt"/>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r>
              <a:rPr lang="fr-FR"/>
              <a:t>Modifiez le style des sous-titres du masque</a:t>
            </a:r>
            <a:endParaRPr/>
          </a:p>
        </p:txBody>
      </p:sp>
      <p:grpSp>
        <p:nvGrpSpPr>
          <p:cNvPr id="595" name="Google Shape;595;p27"/>
          <p:cNvGrpSpPr/>
          <p:nvPr/>
        </p:nvGrpSpPr>
        <p:grpSpPr>
          <a:xfrm>
            <a:off x="7061557" y="-2496891"/>
            <a:ext cx="3857611" cy="4116615"/>
            <a:chOff x="6490045" y="-1457516"/>
            <a:chExt cx="3857611" cy="4116615"/>
          </a:xfrm>
        </p:grpSpPr>
        <p:grpSp>
          <p:nvGrpSpPr>
            <p:cNvPr id="596" name="Google Shape;596;p27"/>
            <p:cNvGrpSpPr/>
            <p:nvPr/>
          </p:nvGrpSpPr>
          <p:grpSpPr>
            <a:xfrm>
              <a:off x="6490045" y="-1457516"/>
              <a:ext cx="3857611" cy="4065532"/>
              <a:chOff x="6394191" y="221771"/>
              <a:chExt cx="3857611" cy="4065532"/>
            </a:xfrm>
          </p:grpSpPr>
          <p:sp>
            <p:nvSpPr>
              <p:cNvPr id="597" name="Google Shape;597;p27"/>
              <p:cNvSpPr/>
              <p:nvPr/>
            </p:nvSpPr>
            <p:spPr>
              <a:xfrm rot="10800000">
                <a:off x="7282491" y="1289856"/>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rot="10800000">
                <a:off x="7633470" y="1021404"/>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rot="10800000">
                <a:off x="7180999" y="221771"/>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rot="10800000">
                <a:off x="7122433" y="88080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rot="10800000">
                <a:off x="8040857" y="2076358"/>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rot="10800000">
                <a:off x="6394191" y="293487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27"/>
            <p:cNvSpPr/>
            <p:nvPr/>
          </p:nvSpPr>
          <p:spPr>
            <a:xfrm rot="10800000">
              <a:off x="8003720" y="2500713"/>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rot="10800000">
              <a:off x="7012565" y="1399534"/>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27"/>
          <p:cNvGrpSpPr/>
          <p:nvPr/>
        </p:nvGrpSpPr>
        <p:grpSpPr>
          <a:xfrm flipH="1">
            <a:off x="-1777668" y="-2393356"/>
            <a:ext cx="3358211" cy="4013080"/>
            <a:chOff x="6989444" y="-1353981"/>
            <a:chExt cx="3358211" cy="4013080"/>
          </a:xfrm>
        </p:grpSpPr>
        <p:grpSp>
          <p:nvGrpSpPr>
            <p:cNvPr id="606" name="Google Shape;606;p27"/>
            <p:cNvGrpSpPr/>
            <p:nvPr/>
          </p:nvGrpSpPr>
          <p:grpSpPr>
            <a:xfrm>
              <a:off x="6989444" y="-1353981"/>
              <a:ext cx="3358211" cy="3609358"/>
              <a:chOff x="6893591" y="325306"/>
              <a:chExt cx="3358211" cy="3609358"/>
            </a:xfrm>
          </p:grpSpPr>
          <p:sp>
            <p:nvSpPr>
              <p:cNvPr id="607" name="Google Shape;607;p27"/>
              <p:cNvSpPr/>
              <p:nvPr/>
            </p:nvSpPr>
            <p:spPr>
              <a:xfrm rot="10800000">
                <a:off x="6893591" y="325306"/>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rot="10800000">
                <a:off x="7633470" y="1021404"/>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rot="10800000">
                <a:off x="7626933" y="1679078"/>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rot="10800000">
                <a:off x="8040857" y="1679083"/>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rot="10800000">
                <a:off x="7337141" y="3430300"/>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27"/>
            <p:cNvSpPr/>
            <p:nvPr/>
          </p:nvSpPr>
          <p:spPr>
            <a:xfrm rot="10800000">
              <a:off x="8003720" y="2500713"/>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rot="10800000">
              <a:off x="7550715" y="1213784"/>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70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14"/>
        <p:cNvGrpSpPr/>
        <p:nvPr/>
      </p:nvGrpSpPr>
      <p:grpSpPr>
        <a:xfrm>
          <a:off x="0" y="0"/>
          <a:ext cx="0" cy="0"/>
          <a:chOff x="0" y="0"/>
          <a:chExt cx="0" cy="0"/>
        </a:xfrm>
      </p:grpSpPr>
    </p:spTree>
    <p:extLst>
      <p:ext uri="{BB962C8B-B14F-4D97-AF65-F5344CB8AC3E}">
        <p14:creationId xmlns:p14="http://schemas.microsoft.com/office/powerpoint/2010/main" val="5714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435"/>
        <p:cNvGrpSpPr/>
        <p:nvPr/>
      </p:nvGrpSpPr>
      <p:grpSpPr>
        <a:xfrm>
          <a:off x="0" y="0"/>
          <a:ext cx="0" cy="0"/>
          <a:chOff x="0" y="0"/>
          <a:chExt cx="0" cy="0"/>
        </a:xfrm>
      </p:grpSpPr>
      <p:sp>
        <p:nvSpPr>
          <p:cNvPr id="436" name="Google Shape;436;p20"/>
          <p:cNvSpPr txBox="1">
            <a:spLocks noGrp="1"/>
          </p:cNvSpPr>
          <p:nvPr>
            <p:ph type="title"/>
          </p:nvPr>
        </p:nvSpPr>
        <p:spPr>
          <a:xfrm>
            <a:off x="2174575" y="420152"/>
            <a:ext cx="4794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atin typeface="+mj-l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fr-FR"/>
              <a:t>Modifiez le style du titre</a:t>
            </a:r>
            <a:endParaRPr dirty="0"/>
          </a:p>
        </p:txBody>
      </p:sp>
      <p:sp>
        <p:nvSpPr>
          <p:cNvPr id="437" name="Google Shape;437;p20"/>
          <p:cNvSpPr txBox="1">
            <a:spLocks noGrp="1"/>
          </p:cNvSpPr>
          <p:nvPr>
            <p:ph type="subTitle" idx="1"/>
          </p:nvPr>
        </p:nvSpPr>
        <p:spPr>
          <a:xfrm>
            <a:off x="2213575" y="3462734"/>
            <a:ext cx="4717200" cy="98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atin typeface="MADE Tommy Soft" panose="02000503000000020004" pitchFamily="50" charset="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a:p>
        </p:txBody>
      </p:sp>
      <p:grpSp>
        <p:nvGrpSpPr>
          <p:cNvPr id="438" name="Google Shape;438;p20"/>
          <p:cNvGrpSpPr/>
          <p:nvPr/>
        </p:nvGrpSpPr>
        <p:grpSpPr>
          <a:xfrm>
            <a:off x="7393741" y="-1060432"/>
            <a:ext cx="3605211" cy="4226616"/>
            <a:chOff x="7298566" y="-573980"/>
            <a:chExt cx="3605211" cy="4226616"/>
          </a:xfrm>
        </p:grpSpPr>
        <p:sp>
          <p:nvSpPr>
            <p:cNvPr id="439" name="Google Shape;439;p20"/>
            <p:cNvSpPr/>
            <p:nvPr/>
          </p:nvSpPr>
          <p:spPr>
            <a:xfrm rot="10800000">
              <a:off x="7934466" y="49410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rot="10800000">
              <a:off x="8285445" y="225652"/>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rot="10800000">
              <a:off x="8213974" y="-573980"/>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rot="10800000">
              <a:off x="7774408" y="85051"/>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rot="10800000">
              <a:off x="8692832" y="883331"/>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rot="10800000">
              <a:off x="8560259" y="3018749"/>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rot="10800000">
              <a:off x="7850559" y="1501384"/>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rot="10800000">
              <a:off x="8134443" y="3494222"/>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rot="10800000">
              <a:off x="7298566" y="2658374"/>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rot="10800000">
              <a:off x="7559292" y="3086534"/>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rot="10800000">
              <a:off x="7916648" y="2271143"/>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rot="10800000">
              <a:off x="7578761" y="2739908"/>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0"/>
          <p:cNvGrpSpPr/>
          <p:nvPr/>
        </p:nvGrpSpPr>
        <p:grpSpPr>
          <a:xfrm flipH="1">
            <a:off x="-1863484" y="-1060432"/>
            <a:ext cx="3605211" cy="4226616"/>
            <a:chOff x="7298566" y="-573980"/>
            <a:chExt cx="3605211" cy="4226616"/>
          </a:xfrm>
        </p:grpSpPr>
        <p:sp>
          <p:nvSpPr>
            <p:cNvPr id="452" name="Google Shape;452;p20"/>
            <p:cNvSpPr/>
            <p:nvPr/>
          </p:nvSpPr>
          <p:spPr>
            <a:xfrm rot="10800000">
              <a:off x="7934466" y="49410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rot="10800000">
              <a:off x="8285445" y="225652"/>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rot="10800000">
              <a:off x="8213974" y="-573980"/>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rot="10800000">
              <a:off x="7774408" y="85051"/>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rot="10800000">
              <a:off x="8692832" y="883331"/>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rot="10800000">
              <a:off x="8560259" y="3018749"/>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rot="10800000">
              <a:off x="7850559" y="1501384"/>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rot="10800000">
              <a:off x="8134443" y="3494222"/>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rot="10800000">
              <a:off x="7298566" y="2658374"/>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rot="10800000">
              <a:off x="7559292" y="3086534"/>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rot="10800000">
              <a:off x="7916648" y="2271143"/>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rot="10800000">
              <a:off x="7578761" y="2739908"/>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133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p:nvPr/>
        </p:nvSpPr>
        <p:spPr>
          <a:xfrm>
            <a:off x="1558077" y="2114976"/>
            <a:ext cx="6027980" cy="6027980"/>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3"/>
          <p:cNvGrpSpPr/>
          <p:nvPr/>
        </p:nvGrpSpPr>
        <p:grpSpPr>
          <a:xfrm>
            <a:off x="-1115684" y="-228605"/>
            <a:ext cx="3605211" cy="3567585"/>
            <a:chOff x="-1115684" y="691895"/>
            <a:chExt cx="3605211" cy="3567585"/>
          </a:xfrm>
        </p:grpSpPr>
        <p:sp>
          <p:nvSpPr>
            <p:cNvPr id="41" name="Google Shape;41;p3"/>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3"/>
          <p:cNvGrpSpPr/>
          <p:nvPr/>
        </p:nvGrpSpPr>
        <p:grpSpPr>
          <a:xfrm>
            <a:off x="6725678" y="216894"/>
            <a:ext cx="3651827" cy="3549464"/>
            <a:chOff x="7253877" y="1275092"/>
            <a:chExt cx="3651827" cy="3549464"/>
          </a:xfrm>
        </p:grpSpPr>
        <p:sp>
          <p:nvSpPr>
            <p:cNvPr id="52" name="Google Shape;52;p3"/>
            <p:cNvSpPr/>
            <p:nvPr/>
          </p:nvSpPr>
          <p:spPr>
            <a:xfrm>
              <a:off x="7758579" y="1886464"/>
              <a:ext cx="2742439" cy="2742439"/>
            </a:xfrm>
            <a:custGeom>
              <a:avLst/>
              <a:gdLst/>
              <a:ahLst/>
              <a:cxnLst/>
              <a:rect l="l" t="t" r="r" b="b"/>
              <a:pathLst>
                <a:path w="97310" h="97310" extrusionOk="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774291" y="2251545"/>
              <a:ext cx="1974381" cy="1974720"/>
            </a:xfrm>
            <a:custGeom>
              <a:avLst/>
              <a:gdLst/>
              <a:ahLst/>
              <a:cxnLst/>
              <a:rect l="l" t="t" r="r" b="b"/>
              <a:pathLst>
                <a:path w="70057" h="70069" extrusionOk="0">
                  <a:moveTo>
                    <a:pt x="7716" y="1"/>
                  </a:moveTo>
                  <a:lnTo>
                    <a:pt x="0" y="7728"/>
                  </a:lnTo>
                  <a:lnTo>
                    <a:pt x="62342" y="70069"/>
                  </a:lnTo>
                  <a:lnTo>
                    <a:pt x="70057" y="62341"/>
                  </a:lnTo>
                  <a:lnTo>
                    <a:pt x="7716"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656176" y="1728414"/>
              <a:ext cx="2249527" cy="2249865"/>
            </a:xfrm>
            <a:custGeom>
              <a:avLst/>
              <a:gdLst/>
              <a:ahLst/>
              <a:cxnLst/>
              <a:rect l="l" t="t" r="r" b="b"/>
              <a:pathLst>
                <a:path w="79820" h="79832" extrusionOk="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928014" y="2654532"/>
              <a:ext cx="2170024" cy="2170024"/>
            </a:xfrm>
            <a:custGeom>
              <a:avLst/>
              <a:gdLst/>
              <a:ahLst/>
              <a:cxnLst/>
              <a:rect l="l" t="t" r="r" b="b"/>
              <a:pathLst>
                <a:path w="76999" h="76999" extrusionOk="0">
                  <a:moveTo>
                    <a:pt x="5871" y="1"/>
                  </a:moveTo>
                  <a:lnTo>
                    <a:pt x="1" y="5871"/>
                  </a:lnTo>
                  <a:lnTo>
                    <a:pt x="71129" y="76998"/>
                  </a:lnTo>
                  <a:lnTo>
                    <a:pt x="76999" y="71128"/>
                  </a:lnTo>
                  <a:lnTo>
                    <a:pt x="5871"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788425" y="2514971"/>
              <a:ext cx="205394" cy="205704"/>
            </a:xfrm>
            <a:custGeom>
              <a:avLst/>
              <a:gdLst/>
              <a:ahLst/>
              <a:cxnLst/>
              <a:rect l="l" t="t" r="r" b="b"/>
              <a:pathLst>
                <a:path w="7288" h="7299" extrusionOk="0">
                  <a:moveTo>
                    <a:pt x="3644" y="0"/>
                  </a:moveTo>
                  <a:lnTo>
                    <a:pt x="1" y="3643"/>
                  </a:lnTo>
                  <a:lnTo>
                    <a:pt x="3644" y="7298"/>
                  </a:lnTo>
                  <a:lnTo>
                    <a:pt x="7287" y="3643"/>
                  </a:lnTo>
                  <a:lnTo>
                    <a:pt x="3644"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253877" y="2102232"/>
              <a:ext cx="139278" cy="139278"/>
            </a:xfrm>
            <a:custGeom>
              <a:avLst/>
              <a:gdLst/>
              <a:ahLst/>
              <a:cxnLst/>
              <a:rect l="l" t="t" r="r" b="b"/>
              <a:pathLst>
                <a:path w="4942" h="4942" extrusionOk="0">
                  <a:moveTo>
                    <a:pt x="2465" y="0"/>
                  </a:moveTo>
                  <a:lnTo>
                    <a:pt x="0" y="2465"/>
                  </a:lnTo>
                  <a:lnTo>
                    <a:pt x="2465" y="4941"/>
                  </a:lnTo>
                  <a:lnTo>
                    <a:pt x="4941" y="2465"/>
                  </a:lnTo>
                  <a:lnTo>
                    <a:pt x="2465"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02516" y="1275092"/>
              <a:ext cx="139278" cy="139278"/>
            </a:xfrm>
            <a:custGeom>
              <a:avLst/>
              <a:gdLst/>
              <a:ahLst/>
              <a:cxnLst/>
              <a:rect l="l" t="t" r="r" b="b"/>
              <a:pathLst>
                <a:path w="4942" h="4942" extrusionOk="0">
                  <a:moveTo>
                    <a:pt x="2477" y="1"/>
                  </a:moveTo>
                  <a:lnTo>
                    <a:pt x="0" y="2477"/>
                  </a:lnTo>
                  <a:lnTo>
                    <a:pt x="2477" y="4942"/>
                  </a:lnTo>
                  <a:lnTo>
                    <a:pt x="4941" y="2477"/>
                  </a:lnTo>
                  <a:lnTo>
                    <a:pt x="2477"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396513" y="1524398"/>
              <a:ext cx="530536" cy="530874"/>
            </a:xfrm>
            <a:custGeom>
              <a:avLst/>
              <a:gdLst/>
              <a:ahLst/>
              <a:cxnLst/>
              <a:rect l="l" t="t" r="r" b="b"/>
              <a:pathLst>
                <a:path w="18825" h="18837" extrusionOk="0">
                  <a:moveTo>
                    <a:pt x="9418" y="1"/>
                  </a:moveTo>
                  <a:lnTo>
                    <a:pt x="0" y="9419"/>
                  </a:lnTo>
                  <a:lnTo>
                    <a:pt x="9418" y="18837"/>
                  </a:lnTo>
                  <a:lnTo>
                    <a:pt x="18824" y="9419"/>
                  </a:lnTo>
                  <a:lnTo>
                    <a:pt x="9418"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00473" y="1878094"/>
              <a:ext cx="333230" cy="333202"/>
            </a:xfrm>
            <a:custGeom>
              <a:avLst/>
              <a:gdLst/>
              <a:ahLst/>
              <a:cxnLst/>
              <a:rect l="l" t="t" r="r" b="b"/>
              <a:pathLst>
                <a:path w="11824" h="11823" extrusionOk="0">
                  <a:moveTo>
                    <a:pt x="5918" y="0"/>
                  </a:moveTo>
                  <a:lnTo>
                    <a:pt x="1" y="5906"/>
                  </a:lnTo>
                  <a:lnTo>
                    <a:pt x="5918" y="11823"/>
                  </a:lnTo>
                  <a:lnTo>
                    <a:pt x="11824" y="5906"/>
                  </a:lnTo>
                  <a:lnTo>
                    <a:pt x="5918"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057543" y="1534826"/>
              <a:ext cx="221148" cy="221148"/>
            </a:xfrm>
            <a:custGeom>
              <a:avLst/>
              <a:gdLst/>
              <a:ahLst/>
              <a:cxnLst/>
              <a:rect l="l" t="t" r="r" b="b"/>
              <a:pathLst>
                <a:path w="7847" h="7847" extrusionOk="0">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atin typeface="+mj-lt"/>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fr-FR"/>
              <a:t>Modifiez le style du titre</a:t>
            </a:r>
            <a:endParaRPr dirty="0"/>
          </a:p>
        </p:txBody>
      </p:sp>
      <p:sp>
        <p:nvSpPr>
          <p:cNvPr id="63" name="Google Shape;63;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atin typeface="+mj-l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dirty="0"/>
              <a:t>xx</a:t>
            </a:r>
            <a:r>
              <a:rPr lang="fr-FR" dirty="0"/>
              <a:t>%</a:t>
            </a:r>
            <a:endParaRPr dirty="0"/>
          </a:p>
        </p:txBody>
      </p:sp>
    </p:spTree>
    <p:extLst>
      <p:ext uri="{BB962C8B-B14F-4D97-AF65-F5344CB8AC3E}">
        <p14:creationId xmlns:p14="http://schemas.microsoft.com/office/powerpoint/2010/main" val="390705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1"/>
        </a:solidFill>
        <a:effectLst/>
      </p:bgPr>
    </p:bg>
    <p:spTree>
      <p:nvGrpSpPr>
        <p:cNvPr id="1" name="Shape 77"/>
        <p:cNvGrpSpPr/>
        <p:nvPr/>
      </p:nvGrpSpPr>
      <p:grpSpPr>
        <a:xfrm>
          <a:off x="0" y="0"/>
          <a:ext cx="0" cy="0"/>
          <a:chOff x="0" y="0"/>
          <a:chExt cx="0" cy="0"/>
        </a:xfrm>
      </p:grpSpPr>
      <p:sp>
        <p:nvSpPr>
          <p:cNvPr id="78" name="Google Shape;78;p5"/>
          <p:cNvSpPr/>
          <p:nvPr/>
        </p:nvSpPr>
        <p:spPr>
          <a:xfrm rot="5400000">
            <a:off x="-103999" y="-459133"/>
            <a:ext cx="7743900" cy="7743900"/>
          </a:xfrm>
          <a:prstGeom prst="rtTriangle">
            <a:avLst/>
          </a:pr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79" name="Google Shape;79;p5"/>
          <p:cNvSpPr txBox="1">
            <a:spLocks noGrp="1"/>
          </p:cNvSpPr>
          <p:nvPr>
            <p:ph type="title"/>
          </p:nvPr>
        </p:nvSpPr>
        <p:spPr>
          <a:xfrm>
            <a:off x="712950" y="1574125"/>
            <a:ext cx="3095400" cy="83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000"/>
              <a:buNone/>
              <a:defRPr sz="5000">
                <a:solidFill>
                  <a:schemeClr val="accent1"/>
                </a:solidFill>
                <a:latin typeface="+mj-lt"/>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r>
              <a:rPr lang="fr-FR"/>
              <a:t>Modifiez le style du titre</a:t>
            </a:r>
            <a:endParaRPr dirty="0"/>
          </a:p>
        </p:txBody>
      </p:sp>
      <p:sp>
        <p:nvSpPr>
          <p:cNvPr id="80" name="Google Shape;80;p5"/>
          <p:cNvSpPr txBox="1">
            <a:spLocks noGrp="1"/>
          </p:cNvSpPr>
          <p:nvPr>
            <p:ph type="title" idx="2"/>
          </p:nvPr>
        </p:nvSpPr>
        <p:spPr>
          <a:xfrm>
            <a:off x="5339975" y="1574125"/>
            <a:ext cx="3086700" cy="83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000"/>
              <a:buNone/>
              <a:defRPr sz="5000">
                <a:solidFill>
                  <a:schemeClr val="accent2"/>
                </a:solidFill>
                <a:latin typeface="+mj-lt"/>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r>
              <a:rPr lang="fr-FR"/>
              <a:t>Modifiez le style du titre</a:t>
            </a:r>
            <a:endParaRPr/>
          </a:p>
        </p:txBody>
      </p:sp>
      <p:sp>
        <p:nvSpPr>
          <p:cNvPr id="81" name="Google Shape;81;p5"/>
          <p:cNvSpPr txBox="1">
            <a:spLocks noGrp="1"/>
          </p:cNvSpPr>
          <p:nvPr>
            <p:ph type="subTitle" idx="1"/>
          </p:nvPr>
        </p:nvSpPr>
        <p:spPr>
          <a:xfrm>
            <a:off x="5531225" y="2457275"/>
            <a:ext cx="2704200" cy="11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b="0">
                <a:latin typeface="+mn-lt"/>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dirty="0"/>
          </a:p>
        </p:txBody>
      </p:sp>
      <p:sp>
        <p:nvSpPr>
          <p:cNvPr id="82" name="Google Shape;82;p5"/>
          <p:cNvSpPr txBox="1">
            <a:spLocks noGrp="1"/>
          </p:cNvSpPr>
          <p:nvPr>
            <p:ph type="subTitle" idx="3"/>
          </p:nvPr>
        </p:nvSpPr>
        <p:spPr>
          <a:xfrm>
            <a:off x="903475" y="2457275"/>
            <a:ext cx="2704200" cy="11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b="0">
                <a:solidFill>
                  <a:schemeClr val="dk1"/>
                </a:solidFill>
                <a:latin typeface="+mn-lt"/>
              </a:defRPr>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dirty="0"/>
          </a:p>
        </p:txBody>
      </p:sp>
      <p:grpSp>
        <p:nvGrpSpPr>
          <p:cNvPr id="83" name="Google Shape;83;p5"/>
          <p:cNvGrpSpPr/>
          <p:nvPr/>
        </p:nvGrpSpPr>
        <p:grpSpPr>
          <a:xfrm>
            <a:off x="-1345888" y="-2051672"/>
            <a:ext cx="4226616" cy="3325016"/>
            <a:chOff x="-2085486" y="-2135427"/>
            <a:chExt cx="4226616" cy="3325016"/>
          </a:xfrm>
        </p:grpSpPr>
        <p:sp>
          <p:nvSpPr>
            <p:cNvPr id="84" name="Google Shape;84;p5"/>
            <p:cNvSpPr/>
            <p:nvPr/>
          </p:nvSpPr>
          <p:spPr>
            <a:xfrm rot="5400000">
              <a:off x="-1017416" y="-191964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5400000">
              <a:off x="-1286037" y="-1530580"/>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2085656" y="-1521519"/>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1426624" y="-1261814"/>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5400000">
              <a:off x="-628175" y="-2135427"/>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5400000">
              <a:off x="1507088" y="20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5400000">
              <a:off x="-10122" y="573147"/>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5400000">
              <a:off x="1982730" y="47550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5400000">
              <a:off x="759637" y="515118"/>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5400000">
              <a:off x="1228570" y="983715"/>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5"/>
          <p:cNvGrpSpPr/>
          <p:nvPr/>
        </p:nvGrpSpPr>
        <p:grpSpPr>
          <a:xfrm rot="10800000">
            <a:off x="7401487" y="4575023"/>
            <a:ext cx="4226616" cy="3325016"/>
            <a:chOff x="-2085486" y="-2135427"/>
            <a:chExt cx="4226616" cy="3325016"/>
          </a:xfrm>
        </p:grpSpPr>
        <p:sp>
          <p:nvSpPr>
            <p:cNvPr id="95" name="Google Shape;95;p5"/>
            <p:cNvSpPr/>
            <p:nvPr/>
          </p:nvSpPr>
          <p:spPr>
            <a:xfrm rot="5400000">
              <a:off x="-1017416" y="-191964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5400000">
              <a:off x="-1286037" y="-1530580"/>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5400000">
              <a:off x="-2085656" y="-1521519"/>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5400000">
              <a:off x="-1426624" y="-1261814"/>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5400000">
              <a:off x="-628175" y="-2135427"/>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5400000">
              <a:off x="1507088" y="20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rot="5400000">
              <a:off x="-10122" y="573147"/>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5400000">
              <a:off x="1982730" y="47550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5400000">
              <a:off x="759637" y="515118"/>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5400000">
              <a:off x="1228570" y="983715"/>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4"/>
                </a:gs>
                <a:gs pos="100000">
                  <a:schemeClr val="accen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30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599100" y="536850"/>
            <a:ext cx="79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mj-l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grpSp>
        <p:nvGrpSpPr>
          <p:cNvPr id="107" name="Google Shape;107;p6"/>
          <p:cNvGrpSpPr/>
          <p:nvPr/>
        </p:nvGrpSpPr>
        <p:grpSpPr>
          <a:xfrm>
            <a:off x="7480731" y="-2804526"/>
            <a:ext cx="3601611" cy="4226616"/>
            <a:chOff x="6833491" y="-2175304"/>
            <a:chExt cx="3601611" cy="4226616"/>
          </a:xfrm>
        </p:grpSpPr>
        <p:sp>
          <p:nvSpPr>
            <p:cNvPr id="108" name="Google Shape;108;p6"/>
            <p:cNvSpPr/>
            <p:nvPr/>
          </p:nvSpPr>
          <p:spPr>
            <a:xfrm rot="10800000">
              <a:off x="7621791" y="-1107219"/>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a:off x="7972770" y="-1375671"/>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10800000">
              <a:off x="7901299" y="-2175304"/>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10800000">
              <a:off x="7461733" y="-1516272"/>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10800000">
              <a:off x="8224157" y="-564642"/>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10800000">
              <a:off x="8172109" y="1724151"/>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10800000">
              <a:off x="7537884" y="-99939"/>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0800000">
              <a:off x="7821768" y="1892899"/>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10800000">
              <a:off x="6833491" y="828450"/>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10800000">
              <a:off x="7603973" y="669820"/>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0800000">
              <a:off x="7266086" y="1138584"/>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6"/>
          <p:cNvGrpSpPr/>
          <p:nvPr/>
        </p:nvGrpSpPr>
        <p:grpSpPr>
          <a:xfrm>
            <a:off x="-2424077" y="-2382072"/>
            <a:ext cx="4226616" cy="3770059"/>
            <a:chOff x="-2424077" y="-2382072"/>
            <a:chExt cx="4226616" cy="3770059"/>
          </a:xfrm>
        </p:grpSpPr>
        <p:grpSp>
          <p:nvGrpSpPr>
            <p:cNvPr id="120" name="Google Shape;120;p6"/>
            <p:cNvGrpSpPr/>
            <p:nvPr/>
          </p:nvGrpSpPr>
          <p:grpSpPr>
            <a:xfrm>
              <a:off x="-2424077" y="-2382072"/>
              <a:ext cx="4226616" cy="3325016"/>
              <a:chOff x="-2085486" y="-2135427"/>
              <a:chExt cx="4226616" cy="3325016"/>
            </a:xfrm>
          </p:grpSpPr>
          <p:sp>
            <p:nvSpPr>
              <p:cNvPr id="121" name="Google Shape;121;p6"/>
              <p:cNvSpPr/>
              <p:nvPr/>
            </p:nvSpPr>
            <p:spPr>
              <a:xfrm rot="5400000">
                <a:off x="-1017416" y="-191964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rot="5400000">
                <a:off x="-1286037" y="-1530580"/>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5400000">
                <a:off x="-2085656" y="-1521519"/>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5400000">
                <a:off x="-1426624" y="-1261814"/>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5400000">
                <a:off x="-628175" y="-2135427"/>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5400000">
                <a:off x="1507088" y="202"/>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5400000">
                <a:off x="-10122" y="573147"/>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5400000">
                <a:off x="1982730" y="47550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5400000">
                <a:off x="759637" y="515118"/>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5400000">
                <a:off x="1228570" y="983715"/>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6"/>
            <p:cNvSpPr/>
            <p:nvPr/>
          </p:nvSpPr>
          <p:spPr>
            <a:xfrm rot="5400000">
              <a:off x="262640" y="1229587"/>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98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2"/>
        <p:cNvGrpSpPr/>
        <p:nvPr/>
      </p:nvGrpSpPr>
      <p:grpSpPr>
        <a:xfrm>
          <a:off x="0" y="0"/>
          <a:ext cx="0" cy="0"/>
          <a:chOff x="0" y="0"/>
          <a:chExt cx="0" cy="0"/>
        </a:xfrm>
      </p:grpSpPr>
      <p:sp>
        <p:nvSpPr>
          <p:cNvPr id="133" name="Google Shape;133;p7"/>
          <p:cNvSpPr txBox="1">
            <a:spLocks noGrp="1"/>
          </p:cNvSpPr>
          <p:nvPr>
            <p:ph type="title"/>
          </p:nvPr>
        </p:nvSpPr>
        <p:spPr>
          <a:xfrm>
            <a:off x="594475" y="1114875"/>
            <a:ext cx="3198600" cy="126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500">
                <a:latin typeface="+mj-l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fr-FR"/>
              <a:t>Modifiez le style du titre</a:t>
            </a:r>
            <a:endParaRPr dirty="0"/>
          </a:p>
        </p:txBody>
      </p:sp>
      <p:sp>
        <p:nvSpPr>
          <p:cNvPr id="134" name="Google Shape;134;p7"/>
          <p:cNvSpPr txBox="1">
            <a:spLocks noGrp="1"/>
          </p:cNvSpPr>
          <p:nvPr>
            <p:ph type="body" idx="1"/>
          </p:nvPr>
        </p:nvSpPr>
        <p:spPr>
          <a:xfrm>
            <a:off x="594475" y="2377425"/>
            <a:ext cx="3120900" cy="1651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2000" b="0">
                <a:latin typeface="+mn-lt"/>
              </a:defRPr>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pPr lvl="0"/>
            <a:r>
              <a:rPr lang="fr-FR"/>
              <a:t>Cliquez pour modifier les styles du texte du masque</a:t>
            </a:r>
          </a:p>
        </p:txBody>
      </p:sp>
      <p:grpSp>
        <p:nvGrpSpPr>
          <p:cNvPr id="135" name="Google Shape;135;p7"/>
          <p:cNvGrpSpPr/>
          <p:nvPr/>
        </p:nvGrpSpPr>
        <p:grpSpPr>
          <a:xfrm flipH="1">
            <a:off x="7543008" y="3775362"/>
            <a:ext cx="2935952" cy="2691573"/>
            <a:chOff x="-1325225" y="3680270"/>
            <a:chExt cx="2935952" cy="2691573"/>
          </a:xfrm>
        </p:grpSpPr>
        <p:sp>
          <p:nvSpPr>
            <p:cNvPr id="136" name="Google Shape;136;p7"/>
            <p:cNvSpPr/>
            <p:nvPr/>
          </p:nvSpPr>
          <p:spPr>
            <a:xfrm>
              <a:off x="727441" y="470359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616465" y="3680270"/>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452313" y="4516146"/>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13435" y="3710144"/>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96937" y="3809966"/>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1124828" y="4386956"/>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325225" y="4054395"/>
              <a:ext cx="2317870" cy="2317449"/>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4"/>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7"/>
          <p:cNvSpPr/>
          <p:nvPr/>
        </p:nvSpPr>
        <p:spPr>
          <a:xfrm rot="8100265">
            <a:off x="7446464" y="-1133251"/>
            <a:ext cx="2752837" cy="2665651"/>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0800000">
            <a:off x="4641200" y="614500"/>
            <a:ext cx="3763200" cy="37629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51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1"/>
        </a:solidFill>
        <a:effectLst/>
      </p:bgPr>
    </p:bg>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3169950" y="1365700"/>
            <a:ext cx="3408300" cy="69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500">
                <a:latin typeface="+mj-l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fr-FR"/>
              <a:t>Modifiez le style du titre</a:t>
            </a:r>
            <a:endParaRPr dirty="0"/>
          </a:p>
        </p:txBody>
      </p:sp>
      <p:sp>
        <p:nvSpPr>
          <p:cNvPr id="155" name="Google Shape;155;p9"/>
          <p:cNvSpPr txBox="1">
            <a:spLocks noGrp="1"/>
          </p:cNvSpPr>
          <p:nvPr>
            <p:ph type="subTitle" idx="1"/>
          </p:nvPr>
        </p:nvSpPr>
        <p:spPr>
          <a:xfrm>
            <a:off x="3266825" y="2064188"/>
            <a:ext cx="3214500" cy="171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b="0">
                <a:latin typeface="+mn-l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fr-FR"/>
              <a:t>Modifiez le style des sous-titres du masque</a:t>
            </a:r>
            <a:endParaRPr dirty="0"/>
          </a:p>
        </p:txBody>
      </p:sp>
      <p:grpSp>
        <p:nvGrpSpPr>
          <p:cNvPr id="156" name="Google Shape;156;p9"/>
          <p:cNvGrpSpPr/>
          <p:nvPr/>
        </p:nvGrpSpPr>
        <p:grpSpPr>
          <a:xfrm>
            <a:off x="7237704" y="-1202480"/>
            <a:ext cx="3605211" cy="4226616"/>
            <a:chOff x="7137691" y="-1354880"/>
            <a:chExt cx="3605211" cy="4226616"/>
          </a:xfrm>
        </p:grpSpPr>
        <p:sp>
          <p:nvSpPr>
            <p:cNvPr id="157" name="Google Shape;157;p9"/>
            <p:cNvSpPr/>
            <p:nvPr/>
          </p:nvSpPr>
          <p:spPr>
            <a:xfrm rot="10800000">
              <a:off x="7773591" y="-28679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10800000">
              <a:off x="8124570" y="-555248"/>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rot="10800000">
              <a:off x="8053099" y="-1354880"/>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10800000">
              <a:off x="7613533" y="-695849"/>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10800000">
              <a:off x="8531957" y="102431"/>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10800000">
              <a:off x="8399384" y="2237849"/>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10800000">
              <a:off x="7689684" y="720484"/>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10800000">
              <a:off x="7973568" y="2713322"/>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10800000">
              <a:off x="7137691" y="1877474"/>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10800000">
              <a:off x="7398417" y="2305634"/>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10800000">
              <a:off x="7755773" y="1490243"/>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10800000">
              <a:off x="7417886" y="1959008"/>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9"/>
          <p:cNvSpPr/>
          <p:nvPr/>
        </p:nvSpPr>
        <p:spPr>
          <a:xfrm rot="5400000">
            <a:off x="8442045" y="4345678"/>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85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0"/>
        <p:cNvGrpSpPr/>
        <p:nvPr/>
      </p:nvGrpSpPr>
      <p:grpSpPr>
        <a:xfrm>
          <a:off x="0" y="0"/>
          <a:ext cx="0" cy="0"/>
          <a:chOff x="0" y="0"/>
          <a:chExt cx="0" cy="0"/>
        </a:xfrm>
      </p:grpSpPr>
      <p:sp>
        <p:nvSpPr>
          <p:cNvPr id="171" name="Google Shape;171;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4000">
                <a:latin typeface="+mj-lt"/>
              </a:defRPr>
            </a:lvl1pPr>
            <a:lvl2pPr lvl="1" algn="ctr">
              <a:spcBef>
                <a:spcPts val="0"/>
              </a:spcBef>
              <a:spcAft>
                <a:spcPts val="0"/>
              </a:spcAft>
              <a:buNone/>
              <a:defRPr sz="4000"/>
            </a:lvl2pPr>
            <a:lvl3pPr lvl="2" algn="ctr">
              <a:spcBef>
                <a:spcPts val="0"/>
              </a:spcBef>
              <a:spcAft>
                <a:spcPts val="0"/>
              </a:spcAft>
              <a:buNone/>
              <a:defRPr sz="4000"/>
            </a:lvl3pPr>
            <a:lvl4pPr lvl="3" algn="ctr">
              <a:spcBef>
                <a:spcPts val="0"/>
              </a:spcBef>
              <a:spcAft>
                <a:spcPts val="0"/>
              </a:spcAft>
              <a:buNone/>
              <a:defRPr sz="4000"/>
            </a:lvl4pPr>
            <a:lvl5pPr lvl="4" algn="ctr">
              <a:spcBef>
                <a:spcPts val="0"/>
              </a:spcBef>
              <a:spcAft>
                <a:spcPts val="0"/>
              </a:spcAft>
              <a:buNone/>
              <a:defRPr sz="4000"/>
            </a:lvl5pPr>
            <a:lvl6pPr lvl="5" algn="ctr">
              <a:spcBef>
                <a:spcPts val="0"/>
              </a:spcBef>
              <a:spcAft>
                <a:spcPts val="0"/>
              </a:spcAft>
              <a:buNone/>
              <a:defRPr sz="4000"/>
            </a:lvl6pPr>
            <a:lvl7pPr lvl="6" algn="ctr">
              <a:spcBef>
                <a:spcPts val="0"/>
              </a:spcBef>
              <a:spcAft>
                <a:spcPts val="0"/>
              </a:spcAft>
              <a:buNone/>
              <a:defRPr sz="4000"/>
            </a:lvl7pPr>
            <a:lvl8pPr lvl="7" algn="ctr">
              <a:spcBef>
                <a:spcPts val="0"/>
              </a:spcBef>
              <a:spcAft>
                <a:spcPts val="0"/>
              </a:spcAft>
              <a:buNone/>
              <a:defRPr sz="4000"/>
            </a:lvl8pPr>
            <a:lvl9pPr lvl="8" algn="ctr">
              <a:spcBef>
                <a:spcPts val="0"/>
              </a:spcBef>
              <a:spcAft>
                <a:spcPts val="0"/>
              </a:spcAft>
              <a:buNone/>
              <a:defRPr sz="4000"/>
            </a:lvl9pPr>
          </a:lstStyle>
          <a:p>
            <a:r>
              <a:rPr lang="fr-FR"/>
              <a:t>Modifiez le style du titre</a:t>
            </a:r>
            <a:endParaRPr dirty="0"/>
          </a:p>
        </p:txBody>
      </p:sp>
      <p:grpSp>
        <p:nvGrpSpPr>
          <p:cNvPr id="172" name="Google Shape;172;p10"/>
          <p:cNvGrpSpPr/>
          <p:nvPr/>
        </p:nvGrpSpPr>
        <p:grpSpPr>
          <a:xfrm>
            <a:off x="-1568946" y="3387470"/>
            <a:ext cx="3605211" cy="4226616"/>
            <a:chOff x="-1115684" y="691895"/>
            <a:chExt cx="3605211" cy="4226616"/>
          </a:xfrm>
        </p:grpSpPr>
        <p:sp>
          <p:nvSpPr>
            <p:cNvPr id="173" name="Google Shape;173;p10"/>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501945" y="2842785"/>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1692235" y="721769"/>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0"/>
          <p:cNvGrpSpPr/>
          <p:nvPr/>
        </p:nvGrpSpPr>
        <p:grpSpPr>
          <a:xfrm>
            <a:off x="7107729" y="-2469041"/>
            <a:ext cx="3605211" cy="4226616"/>
            <a:chOff x="6646591" y="221771"/>
            <a:chExt cx="3605211" cy="4226616"/>
          </a:xfrm>
        </p:grpSpPr>
        <p:sp>
          <p:nvSpPr>
            <p:cNvPr id="186" name="Google Shape;186;p10"/>
            <p:cNvSpPr/>
            <p:nvPr/>
          </p:nvSpPr>
          <p:spPr>
            <a:xfrm rot="-5400000" flipH="1">
              <a:off x="8273618" y="344514"/>
              <a:ext cx="351173" cy="351750"/>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rot="10800000">
              <a:off x="7282491" y="1289856"/>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rot="10800000">
              <a:off x="7633470" y="1021404"/>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rot="10800000">
              <a:off x="7561999" y="221771"/>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rot="10800000">
              <a:off x="7122433" y="88080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rot="10800000">
              <a:off x="8040857" y="1679083"/>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rot="10800000">
              <a:off x="7908284" y="3814501"/>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rot="10800000">
              <a:off x="7198584" y="2297136"/>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rot="10800000">
              <a:off x="7482468" y="4289974"/>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rot="10800000">
              <a:off x="6646591" y="345412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rot="10800000">
              <a:off x="6907317" y="3882285"/>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rot="10800000">
              <a:off x="7264673" y="3066895"/>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rot="10800000">
              <a:off x="6926786" y="3535659"/>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613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49"/>
        <p:cNvGrpSpPr/>
        <p:nvPr/>
      </p:nvGrpSpPr>
      <p:grpSpPr>
        <a:xfrm>
          <a:off x="0" y="0"/>
          <a:ext cx="0" cy="0"/>
          <a:chOff x="0" y="0"/>
          <a:chExt cx="0" cy="0"/>
        </a:xfrm>
      </p:grpSpPr>
      <p:sp>
        <p:nvSpPr>
          <p:cNvPr id="250" name="Google Shape;250;p13"/>
          <p:cNvSpPr/>
          <p:nvPr/>
        </p:nvSpPr>
        <p:spPr>
          <a:xfrm>
            <a:off x="1558077" y="-3023649"/>
            <a:ext cx="6027980" cy="6027980"/>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3"/>
          <p:cNvGrpSpPr/>
          <p:nvPr/>
        </p:nvGrpSpPr>
        <p:grpSpPr>
          <a:xfrm rot="10800000">
            <a:off x="7153294" y="1416875"/>
            <a:ext cx="3605211" cy="3567585"/>
            <a:chOff x="-1115684" y="691895"/>
            <a:chExt cx="3605211" cy="3567585"/>
          </a:xfrm>
        </p:grpSpPr>
        <p:sp>
          <p:nvSpPr>
            <p:cNvPr id="252" name="Google Shape;252;p13"/>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3"/>
          <p:cNvGrpSpPr/>
          <p:nvPr/>
        </p:nvGrpSpPr>
        <p:grpSpPr>
          <a:xfrm rot="10800000">
            <a:off x="-1496684" y="989497"/>
            <a:ext cx="3651827" cy="3549464"/>
            <a:chOff x="7253877" y="1275092"/>
            <a:chExt cx="3651827" cy="3549464"/>
          </a:xfrm>
        </p:grpSpPr>
        <p:sp>
          <p:nvSpPr>
            <p:cNvPr id="263" name="Google Shape;263;p13"/>
            <p:cNvSpPr/>
            <p:nvPr/>
          </p:nvSpPr>
          <p:spPr>
            <a:xfrm>
              <a:off x="7758579" y="1886464"/>
              <a:ext cx="2742439" cy="2742439"/>
            </a:xfrm>
            <a:custGeom>
              <a:avLst/>
              <a:gdLst/>
              <a:ahLst/>
              <a:cxnLst/>
              <a:rect l="l" t="t" r="r" b="b"/>
              <a:pathLst>
                <a:path w="97310" h="97310" extrusionOk="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8774291" y="2251545"/>
              <a:ext cx="1974381" cy="1974720"/>
            </a:xfrm>
            <a:custGeom>
              <a:avLst/>
              <a:gdLst/>
              <a:ahLst/>
              <a:cxnLst/>
              <a:rect l="l" t="t" r="r" b="b"/>
              <a:pathLst>
                <a:path w="70057" h="70069" extrusionOk="0">
                  <a:moveTo>
                    <a:pt x="7716" y="1"/>
                  </a:moveTo>
                  <a:lnTo>
                    <a:pt x="0" y="7728"/>
                  </a:lnTo>
                  <a:lnTo>
                    <a:pt x="62342" y="70069"/>
                  </a:lnTo>
                  <a:lnTo>
                    <a:pt x="70057" y="62341"/>
                  </a:lnTo>
                  <a:lnTo>
                    <a:pt x="7716"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8656176" y="1728414"/>
              <a:ext cx="2249527" cy="2249865"/>
            </a:xfrm>
            <a:custGeom>
              <a:avLst/>
              <a:gdLst/>
              <a:ahLst/>
              <a:cxnLst/>
              <a:rect l="l" t="t" r="r" b="b"/>
              <a:pathLst>
                <a:path w="79820" h="79832" extrusionOk="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7928014" y="2654532"/>
              <a:ext cx="2170024" cy="2170024"/>
            </a:xfrm>
            <a:custGeom>
              <a:avLst/>
              <a:gdLst/>
              <a:ahLst/>
              <a:cxnLst/>
              <a:rect l="l" t="t" r="r" b="b"/>
              <a:pathLst>
                <a:path w="76999" h="76999" extrusionOk="0">
                  <a:moveTo>
                    <a:pt x="5871" y="1"/>
                  </a:moveTo>
                  <a:lnTo>
                    <a:pt x="1" y="5871"/>
                  </a:lnTo>
                  <a:lnTo>
                    <a:pt x="71129" y="76998"/>
                  </a:lnTo>
                  <a:lnTo>
                    <a:pt x="76999" y="71128"/>
                  </a:lnTo>
                  <a:lnTo>
                    <a:pt x="5871"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13"/>
            <p:cNvSpPr/>
            <p:nvPr/>
          </p:nvSpPr>
          <p:spPr>
            <a:xfrm>
              <a:off x="7788425" y="2514971"/>
              <a:ext cx="205394" cy="205704"/>
            </a:xfrm>
            <a:custGeom>
              <a:avLst/>
              <a:gdLst/>
              <a:ahLst/>
              <a:cxnLst/>
              <a:rect l="l" t="t" r="r" b="b"/>
              <a:pathLst>
                <a:path w="7288" h="7299" extrusionOk="0">
                  <a:moveTo>
                    <a:pt x="3644" y="0"/>
                  </a:moveTo>
                  <a:lnTo>
                    <a:pt x="1" y="3643"/>
                  </a:lnTo>
                  <a:lnTo>
                    <a:pt x="3644" y="7298"/>
                  </a:lnTo>
                  <a:lnTo>
                    <a:pt x="7287" y="3643"/>
                  </a:lnTo>
                  <a:lnTo>
                    <a:pt x="3644"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7253877" y="2102232"/>
              <a:ext cx="139278" cy="139278"/>
            </a:xfrm>
            <a:custGeom>
              <a:avLst/>
              <a:gdLst/>
              <a:ahLst/>
              <a:cxnLst/>
              <a:rect l="l" t="t" r="r" b="b"/>
              <a:pathLst>
                <a:path w="4942" h="4942" extrusionOk="0">
                  <a:moveTo>
                    <a:pt x="2465" y="0"/>
                  </a:moveTo>
                  <a:lnTo>
                    <a:pt x="0" y="2465"/>
                  </a:lnTo>
                  <a:lnTo>
                    <a:pt x="2465" y="4941"/>
                  </a:lnTo>
                  <a:lnTo>
                    <a:pt x="4941" y="2465"/>
                  </a:lnTo>
                  <a:lnTo>
                    <a:pt x="2465"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8202516" y="1275092"/>
              <a:ext cx="139278" cy="139278"/>
            </a:xfrm>
            <a:custGeom>
              <a:avLst/>
              <a:gdLst/>
              <a:ahLst/>
              <a:cxnLst/>
              <a:rect l="l" t="t" r="r" b="b"/>
              <a:pathLst>
                <a:path w="4942" h="4942" extrusionOk="0">
                  <a:moveTo>
                    <a:pt x="2477" y="1"/>
                  </a:moveTo>
                  <a:lnTo>
                    <a:pt x="0" y="2477"/>
                  </a:lnTo>
                  <a:lnTo>
                    <a:pt x="2477" y="4942"/>
                  </a:lnTo>
                  <a:lnTo>
                    <a:pt x="4941" y="2477"/>
                  </a:lnTo>
                  <a:lnTo>
                    <a:pt x="2477"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7396513" y="1524398"/>
              <a:ext cx="530536" cy="530874"/>
            </a:xfrm>
            <a:custGeom>
              <a:avLst/>
              <a:gdLst/>
              <a:ahLst/>
              <a:cxnLst/>
              <a:rect l="l" t="t" r="r" b="b"/>
              <a:pathLst>
                <a:path w="18825" h="18837" extrusionOk="0">
                  <a:moveTo>
                    <a:pt x="9418" y="1"/>
                  </a:moveTo>
                  <a:lnTo>
                    <a:pt x="0" y="9419"/>
                  </a:lnTo>
                  <a:lnTo>
                    <a:pt x="9418" y="18837"/>
                  </a:lnTo>
                  <a:lnTo>
                    <a:pt x="18824" y="9419"/>
                  </a:lnTo>
                  <a:lnTo>
                    <a:pt x="9418"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8400473" y="1878094"/>
              <a:ext cx="333230" cy="333202"/>
            </a:xfrm>
            <a:custGeom>
              <a:avLst/>
              <a:gdLst/>
              <a:ahLst/>
              <a:cxnLst/>
              <a:rect l="l" t="t" r="r" b="b"/>
              <a:pathLst>
                <a:path w="11824" h="11823" extrusionOk="0">
                  <a:moveTo>
                    <a:pt x="5918" y="0"/>
                  </a:moveTo>
                  <a:lnTo>
                    <a:pt x="1" y="5906"/>
                  </a:lnTo>
                  <a:lnTo>
                    <a:pt x="5918" y="11823"/>
                  </a:lnTo>
                  <a:lnTo>
                    <a:pt x="11824" y="5906"/>
                  </a:lnTo>
                  <a:lnTo>
                    <a:pt x="5918"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8057543" y="1534826"/>
              <a:ext cx="221148" cy="221148"/>
            </a:xfrm>
            <a:custGeom>
              <a:avLst/>
              <a:gdLst/>
              <a:ahLst/>
              <a:cxnLst/>
              <a:rect l="l" t="t" r="r" b="b"/>
              <a:pathLst>
                <a:path w="7847" h="7847" extrusionOk="0">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3"/>
          <p:cNvSpPr txBox="1">
            <a:spLocks noGrp="1"/>
          </p:cNvSpPr>
          <p:nvPr>
            <p:ph type="title"/>
          </p:nvPr>
        </p:nvSpPr>
        <p:spPr>
          <a:xfrm>
            <a:off x="2436925" y="3212355"/>
            <a:ext cx="4242300" cy="1165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sz="3500">
                <a:latin typeface="+mj-lt"/>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fr-FR"/>
              <a:t>Modifiez le style du titre</a:t>
            </a:r>
            <a:endParaRPr dirty="0"/>
          </a:p>
        </p:txBody>
      </p:sp>
      <p:sp>
        <p:nvSpPr>
          <p:cNvPr id="274" name="Google Shape;274;p13"/>
          <p:cNvSpPr txBox="1">
            <a:spLocks noGrp="1"/>
          </p:cNvSpPr>
          <p:nvPr>
            <p:ph type="title" idx="2" hasCustomPrompt="1"/>
          </p:nvPr>
        </p:nvSpPr>
        <p:spPr>
          <a:xfrm>
            <a:off x="2854900" y="365712"/>
            <a:ext cx="3434400" cy="12894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solidFill>
                  <a:schemeClr val="dk2"/>
                </a:solidFill>
                <a:latin typeface="+mj-l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dirty="0"/>
              <a:t>xx%</a:t>
            </a:r>
          </a:p>
        </p:txBody>
      </p:sp>
    </p:spTree>
    <p:extLst>
      <p:ext uri="{BB962C8B-B14F-4D97-AF65-F5344CB8AC3E}">
        <p14:creationId xmlns:p14="http://schemas.microsoft.com/office/powerpoint/2010/main" val="31573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50"/>
                                        </p:tgtEl>
                                        <p:attrNameLst>
                                          <p:attrName>style.visibility</p:attrName>
                                        </p:attrNameLst>
                                      </p:cBhvr>
                                      <p:to>
                                        <p:strVal val="visible"/>
                                      </p:to>
                                    </p:set>
                                    <p:anim calcmode="lin" valueType="num">
                                      <p:cBhvr additive="base">
                                        <p:cTn id="7" dur="1000" fill="hold"/>
                                        <p:tgtEl>
                                          <p:spTgt spid="250"/>
                                        </p:tgtEl>
                                        <p:attrNameLst>
                                          <p:attrName>ppt_x</p:attrName>
                                        </p:attrNameLst>
                                      </p:cBhvr>
                                      <p:tavLst>
                                        <p:tav tm="0">
                                          <p:val>
                                            <p:strVal val="#ppt_x"/>
                                          </p:val>
                                        </p:tav>
                                        <p:tav tm="100000">
                                          <p:val>
                                            <p:strVal val="#ppt_x"/>
                                          </p:val>
                                        </p:tav>
                                      </p:tavLst>
                                    </p:anim>
                                    <p:anim calcmode="lin" valueType="num">
                                      <p:cBhvr additive="base">
                                        <p:cTn id="8" dur="1000" fill="hold"/>
                                        <p:tgtEl>
                                          <p:spTgt spid="2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75"/>
        <p:cNvGrpSpPr/>
        <p:nvPr/>
      </p:nvGrpSpPr>
      <p:grpSpPr>
        <a:xfrm>
          <a:off x="0" y="0"/>
          <a:ext cx="0" cy="0"/>
          <a:chOff x="0" y="0"/>
          <a:chExt cx="0" cy="0"/>
        </a:xfrm>
      </p:grpSpPr>
      <p:sp>
        <p:nvSpPr>
          <p:cNvPr id="276" name="Google Shape;276;p14"/>
          <p:cNvSpPr/>
          <p:nvPr/>
        </p:nvSpPr>
        <p:spPr>
          <a:xfrm>
            <a:off x="1558077" y="2114976"/>
            <a:ext cx="6027980" cy="6027980"/>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4"/>
          <p:cNvGrpSpPr/>
          <p:nvPr/>
        </p:nvGrpSpPr>
        <p:grpSpPr>
          <a:xfrm>
            <a:off x="-1496684" y="152395"/>
            <a:ext cx="3605211" cy="3567585"/>
            <a:chOff x="-1115684" y="691895"/>
            <a:chExt cx="3605211" cy="3567585"/>
          </a:xfrm>
        </p:grpSpPr>
        <p:sp>
          <p:nvSpPr>
            <p:cNvPr id="278" name="Google Shape;278;p14"/>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rgbClr val="FB7843"/>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4"/>
          <p:cNvGrpSpPr/>
          <p:nvPr/>
        </p:nvGrpSpPr>
        <p:grpSpPr>
          <a:xfrm>
            <a:off x="7106678" y="597894"/>
            <a:ext cx="3651826" cy="3549464"/>
            <a:chOff x="7253877" y="1275092"/>
            <a:chExt cx="3651826" cy="3549464"/>
          </a:xfrm>
        </p:grpSpPr>
        <p:sp>
          <p:nvSpPr>
            <p:cNvPr id="289" name="Google Shape;289;p14"/>
            <p:cNvSpPr/>
            <p:nvPr/>
          </p:nvSpPr>
          <p:spPr>
            <a:xfrm>
              <a:off x="7758579" y="1886464"/>
              <a:ext cx="2742439" cy="2742439"/>
            </a:xfrm>
            <a:custGeom>
              <a:avLst/>
              <a:gdLst/>
              <a:ahLst/>
              <a:cxnLst/>
              <a:rect l="l" t="t" r="r" b="b"/>
              <a:pathLst>
                <a:path w="97310" h="97310" extrusionOk="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774291" y="2251545"/>
              <a:ext cx="1974381" cy="1974720"/>
            </a:xfrm>
            <a:custGeom>
              <a:avLst/>
              <a:gdLst/>
              <a:ahLst/>
              <a:cxnLst/>
              <a:rect l="l" t="t" r="r" b="b"/>
              <a:pathLst>
                <a:path w="70057" h="70069" extrusionOk="0">
                  <a:moveTo>
                    <a:pt x="7716" y="1"/>
                  </a:moveTo>
                  <a:lnTo>
                    <a:pt x="0" y="7728"/>
                  </a:lnTo>
                  <a:lnTo>
                    <a:pt x="62342" y="70069"/>
                  </a:lnTo>
                  <a:lnTo>
                    <a:pt x="70057" y="62341"/>
                  </a:lnTo>
                  <a:lnTo>
                    <a:pt x="7716"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8656176" y="1728414"/>
              <a:ext cx="2249527" cy="2249865"/>
            </a:xfrm>
            <a:custGeom>
              <a:avLst/>
              <a:gdLst/>
              <a:ahLst/>
              <a:cxnLst/>
              <a:rect l="l" t="t" r="r" b="b"/>
              <a:pathLst>
                <a:path w="79820" h="79832" extrusionOk="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7928014" y="2654532"/>
              <a:ext cx="2170024" cy="2170024"/>
            </a:xfrm>
            <a:custGeom>
              <a:avLst/>
              <a:gdLst/>
              <a:ahLst/>
              <a:cxnLst/>
              <a:rect l="l" t="t" r="r" b="b"/>
              <a:pathLst>
                <a:path w="76999" h="76999" extrusionOk="0">
                  <a:moveTo>
                    <a:pt x="5871" y="1"/>
                  </a:moveTo>
                  <a:lnTo>
                    <a:pt x="1" y="5871"/>
                  </a:lnTo>
                  <a:lnTo>
                    <a:pt x="71129" y="76998"/>
                  </a:lnTo>
                  <a:lnTo>
                    <a:pt x="76999" y="71128"/>
                  </a:lnTo>
                  <a:lnTo>
                    <a:pt x="5871"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7788425" y="2514971"/>
              <a:ext cx="205394" cy="205704"/>
            </a:xfrm>
            <a:custGeom>
              <a:avLst/>
              <a:gdLst/>
              <a:ahLst/>
              <a:cxnLst/>
              <a:rect l="l" t="t" r="r" b="b"/>
              <a:pathLst>
                <a:path w="7288" h="7299" extrusionOk="0">
                  <a:moveTo>
                    <a:pt x="3644" y="0"/>
                  </a:moveTo>
                  <a:lnTo>
                    <a:pt x="1" y="3643"/>
                  </a:lnTo>
                  <a:lnTo>
                    <a:pt x="3644" y="7298"/>
                  </a:lnTo>
                  <a:lnTo>
                    <a:pt x="7287" y="3643"/>
                  </a:lnTo>
                  <a:lnTo>
                    <a:pt x="3644"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7253877" y="2102232"/>
              <a:ext cx="139278" cy="139278"/>
            </a:xfrm>
            <a:custGeom>
              <a:avLst/>
              <a:gdLst/>
              <a:ahLst/>
              <a:cxnLst/>
              <a:rect l="l" t="t" r="r" b="b"/>
              <a:pathLst>
                <a:path w="4942" h="4942" extrusionOk="0">
                  <a:moveTo>
                    <a:pt x="2465" y="0"/>
                  </a:moveTo>
                  <a:lnTo>
                    <a:pt x="0" y="2465"/>
                  </a:lnTo>
                  <a:lnTo>
                    <a:pt x="2465" y="4941"/>
                  </a:lnTo>
                  <a:lnTo>
                    <a:pt x="4941" y="2465"/>
                  </a:lnTo>
                  <a:lnTo>
                    <a:pt x="2465"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8202516" y="1275092"/>
              <a:ext cx="139278" cy="139278"/>
            </a:xfrm>
            <a:custGeom>
              <a:avLst/>
              <a:gdLst/>
              <a:ahLst/>
              <a:cxnLst/>
              <a:rect l="l" t="t" r="r" b="b"/>
              <a:pathLst>
                <a:path w="4942" h="4942" extrusionOk="0">
                  <a:moveTo>
                    <a:pt x="2477" y="1"/>
                  </a:moveTo>
                  <a:lnTo>
                    <a:pt x="0" y="2477"/>
                  </a:lnTo>
                  <a:lnTo>
                    <a:pt x="2477" y="4942"/>
                  </a:lnTo>
                  <a:lnTo>
                    <a:pt x="4941" y="2477"/>
                  </a:lnTo>
                  <a:lnTo>
                    <a:pt x="2477"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7396513" y="1524398"/>
              <a:ext cx="530536" cy="530874"/>
            </a:xfrm>
            <a:custGeom>
              <a:avLst/>
              <a:gdLst/>
              <a:ahLst/>
              <a:cxnLst/>
              <a:rect l="l" t="t" r="r" b="b"/>
              <a:pathLst>
                <a:path w="18825" h="18837" extrusionOk="0">
                  <a:moveTo>
                    <a:pt x="9418" y="1"/>
                  </a:moveTo>
                  <a:lnTo>
                    <a:pt x="0" y="9419"/>
                  </a:lnTo>
                  <a:lnTo>
                    <a:pt x="9418" y="18837"/>
                  </a:lnTo>
                  <a:lnTo>
                    <a:pt x="18824" y="9419"/>
                  </a:lnTo>
                  <a:lnTo>
                    <a:pt x="9418" y="1"/>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8400473" y="1878094"/>
              <a:ext cx="333230" cy="333202"/>
            </a:xfrm>
            <a:custGeom>
              <a:avLst/>
              <a:gdLst/>
              <a:ahLst/>
              <a:cxnLst/>
              <a:rect l="l" t="t" r="r" b="b"/>
              <a:pathLst>
                <a:path w="11824" h="11823" extrusionOk="0">
                  <a:moveTo>
                    <a:pt x="5918" y="0"/>
                  </a:moveTo>
                  <a:lnTo>
                    <a:pt x="1" y="5906"/>
                  </a:lnTo>
                  <a:lnTo>
                    <a:pt x="5918" y="11823"/>
                  </a:lnTo>
                  <a:lnTo>
                    <a:pt x="11824" y="5906"/>
                  </a:lnTo>
                  <a:lnTo>
                    <a:pt x="5918"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8057543" y="1534826"/>
              <a:ext cx="221148" cy="221148"/>
            </a:xfrm>
            <a:custGeom>
              <a:avLst/>
              <a:gdLst/>
              <a:ahLst/>
              <a:cxnLst/>
              <a:rect l="l" t="t" r="r" b="b"/>
              <a:pathLst>
                <a:path w="7847" h="7847" extrusionOk="0">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chemeClr val="accent2"/>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4"/>
          <p:cNvSpPr txBox="1">
            <a:spLocks noGrp="1"/>
          </p:cNvSpPr>
          <p:nvPr>
            <p:ph type="title"/>
          </p:nvPr>
        </p:nvSpPr>
        <p:spPr>
          <a:xfrm>
            <a:off x="2436925" y="692900"/>
            <a:ext cx="4242300" cy="1165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sz="3500">
                <a:latin typeface="+mj-lt"/>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r>
              <a:rPr lang="fr-FR"/>
              <a:t>Modifiez le style du titre</a:t>
            </a:r>
            <a:endParaRPr dirty="0"/>
          </a:p>
        </p:txBody>
      </p:sp>
      <p:sp>
        <p:nvSpPr>
          <p:cNvPr id="300" name="Google Shape;300;p14"/>
          <p:cNvSpPr txBox="1">
            <a:spLocks noGrp="1"/>
          </p:cNvSpPr>
          <p:nvPr>
            <p:ph type="title" idx="2" hasCustomPrompt="1"/>
          </p:nvPr>
        </p:nvSpPr>
        <p:spPr>
          <a:xfrm>
            <a:off x="2854900" y="3554285"/>
            <a:ext cx="3434400" cy="12894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solidFill>
                  <a:schemeClr val="dk2"/>
                </a:solidFill>
                <a:latin typeface="+mj-l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dirty="0"/>
              <a:t>xx%</a:t>
            </a:r>
          </a:p>
        </p:txBody>
      </p:sp>
    </p:spTree>
    <p:extLst>
      <p:ext uri="{BB962C8B-B14F-4D97-AF65-F5344CB8AC3E}">
        <p14:creationId xmlns:p14="http://schemas.microsoft.com/office/powerpoint/2010/main" val="350334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1000" fill="hold"/>
                                        <p:tgtEl>
                                          <p:spTgt spid="276"/>
                                        </p:tgtEl>
                                        <p:attrNameLst>
                                          <p:attrName>ppt_x</p:attrName>
                                        </p:attrNameLst>
                                      </p:cBhvr>
                                      <p:tavLst>
                                        <p:tav tm="0">
                                          <p:val>
                                            <p:strVal val="#ppt_x"/>
                                          </p:val>
                                        </p:tav>
                                        <p:tav tm="100000">
                                          <p:val>
                                            <p:strVal val="#ppt_x"/>
                                          </p:val>
                                        </p:tav>
                                      </p:tavLst>
                                    </p:anim>
                                    <p:anim calcmode="lin" valueType="num">
                                      <p:cBhvr additive="base">
                                        <p:cTn id="8" dur="10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000"/>
              <a:buFont typeface="Krona One"/>
              <a:buNone/>
              <a:defRPr sz="3000">
                <a:solidFill>
                  <a:schemeClr val="lt2"/>
                </a:solidFill>
                <a:latin typeface="Krona One"/>
                <a:ea typeface="Krona One"/>
                <a:cs typeface="Krona One"/>
                <a:sym typeface="Krona On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dirty="0"/>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2"/>
              </a:buClr>
              <a:buSzPts val="1600"/>
              <a:buFont typeface="Roboto"/>
              <a:buChar char="●"/>
              <a:defRPr sz="1600">
                <a:solidFill>
                  <a:schemeClr val="lt2"/>
                </a:solidFill>
                <a:latin typeface="Roboto"/>
                <a:ea typeface="Roboto"/>
                <a:cs typeface="Roboto"/>
                <a:sym typeface="Roboto"/>
              </a:defRPr>
            </a:lvl1pPr>
            <a:lvl2pPr marL="914400" lvl="1" indent="-330200" rtl="0">
              <a:lnSpc>
                <a:spcPct val="115000"/>
              </a:lnSpc>
              <a:spcBef>
                <a:spcPts val="1600"/>
              </a:spcBef>
              <a:spcAft>
                <a:spcPts val="0"/>
              </a:spcAft>
              <a:buClr>
                <a:schemeClr val="lt2"/>
              </a:buClr>
              <a:buSzPts val="1600"/>
              <a:buFont typeface="Roboto"/>
              <a:buChar char="○"/>
              <a:defRPr sz="1600">
                <a:solidFill>
                  <a:schemeClr val="lt2"/>
                </a:solidFill>
                <a:latin typeface="Roboto"/>
                <a:ea typeface="Roboto"/>
                <a:cs typeface="Roboto"/>
                <a:sym typeface="Roboto"/>
              </a:defRPr>
            </a:lvl2pPr>
            <a:lvl3pPr marL="1371600" lvl="2" indent="-330200" rtl="0">
              <a:lnSpc>
                <a:spcPct val="115000"/>
              </a:lnSpc>
              <a:spcBef>
                <a:spcPts val="16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marL="1828800" lvl="3"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4pPr>
            <a:lvl5pPr marL="2286000" lvl="4"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5pPr>
            <a:lvl6pPr marL="2743200" lvl="5"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6pPr>
            <a:lvl7pPr marL="3200400" lvl="6"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7pPr>
            <a:lvl8pPr marL="3657600" lvl="7"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8pPr>
            <a:lvl9pPr marL="4114800" lvl="8" indent="-330200" rtl="0">
              <a:lnSpc>
                <a:spcPct val="115000"/>
              </a:lnSpc>
              <a:spcBef>
                <a:spcPts val="1600"/>
              </a:spcBef>
              <a:spcAft>
                <a:spcPts val="1600"/>
              </a:spcAft>
              <a:buClr>
                <a:schemeClr val="lt2"/>
              </a:buClr>
              <a:buSzPts val="1600"/>
              <a:buFont typeface="Roboto Light"/>
              <a:buChar char="■"/>
              <a:defRPr sz="1600">
                <a:solidFill>
                  <a:schemeClr val="lt2"/>
                </a:solidFill>
                <a:latin typeface="Roboto Light"/>
                <a:ea typeface="Roboto Light"/>
                <a:cs typeface="Roboto Light"/>
                <a:sym typeface="Roboto Light"/>
              </a:defRPr>
            </a:lvl9pPr>
          </a:lstStyle>
          <a:p>
            <a:endParaRPr dirty="0"/>
          </a:p>
        </p:txBody>
      </p:sp>
      <p:pic>
        <p:nvPicPr>
          <p:cNvPr id="11" name="Image 10">
            <a:extLst>
              <a:ext uri="{FF2B5EF4-FFF2-40B4-BE49-F238E27FC236}">
                <a16:creationId xmlns:a16="http://schemas.microsoft.com/office/drawing/2014/main" id="{A3C3D742-FF56-52F9-16DB-AFF16A284019}"/>
              </a:ext>
            </a:extLst>
          </p:cNvPr>
          <p:cNvPicPr>
            <a:picLocks noChangeAspect="1"/>
          </p:cNvPicPr>
          <p:nvPr/>
        </p:nvPicPr>
        <p:blipFill>
          <a:blip r:embed="rId19"/>
          <a:stretch>
            <a:fillRect/>
          </a:stretch>
        </p:blipFill>
        <p:spPr>
          <a:xfrm>
            <a:off x="181582" y="4786009"/>
            <a:ext cx="936059" cy="266192"/>
          </a:xfrm>
          <a:prstGeom prst="rect">
            <a:avLst/>
          </a:prstGeom>
        </p:spPr>
      </p:pic>
      <p:pic>
        <p:nvPicPr>
          <p:cNvPr id="3" name="Image 2">
            <a:extLst>
              <a:ext uri="{FF2B5EF4-FFF2-40B4-BE49-F238E27FC236}">
                <a16:creationId xmlns:a16="http://schemas.microsoft.com/office/drawing/2014/main" id="{DB004AFC-6C0A-F8E4-ACBA-9E6C0EDCF563}"/>
              </a:ext>
            </a:extLst>
          </p:cNvPr>
          <p:cNvPicPr>
            <a:picLocks noChangeAspect="1"/>
          </p:cNvPicPr>
          <p:nvPr userDrawn="1"/>
        </p:nvPicPr>
        <p:blipFill>
          <a:blip r:embed="rId19"/>
          <a:stretch>
            <a:fillRect/>
          </a:stretch>
        </p:blipFill>
        <p:spPr>
          <a:xfrm>
            <a:off x="181582" y="4786009"/>
            <a:ext cx="936059" cy="266192"/>
          </a:xfrm>
          <a:prstGeom prst="rect">
            <a:avLst/>
          </a:prstGeom>
        </p:spPr>
      </p:pic>
      <p:sp>
        <p:nvSpPr>
          <p:cNvPr id="4" name="ZoneTexte 3">
            <a:extLst>
              <a:ext uri="{FF2B5EF4-FFF2-40B4-BE49-F238E27FC236}">
                <a16:creationId xmlns:a16="http://schemas.microsoft.com/office/drawing/2014/main" id="{F30581AE-56EE-B100-0344-B5EB942E6D8A}"/>
              </a:ext>
            </a:extLst>
          </p:cNvPr>
          <p:cNvSpPr txBox="1"/>
          <p:nvPr userDrawn="1"/>
        </p:nvSpPr>
        <p:spPr>
          <a:xfrm>
            <a:off x="8717280" y="4914077"/>
            <a:ext cx="485921" cy="230832"/>
          </a:xfrm>
          <a:prstGeom prst="rect">
            <a:avLst/>
          </a:prstGeom>
          <a:noFill/>
        </p:spPr>
        <p:txBody>
          <a:bodyPr wrap="square" rtlCol="0">
            <a:spAutoFit/>
          </a:bodyPr>
          <a:lstStyle/>
          <a:p>
            <a:fld id="{ECA894EE-2A6D-4ACF-A6A1-34E63C902EBE}" type="slidenum">
              <a:rPr lang="fr-FR" sz="900" smtClean="0">
                <a:solidFill>
                  <a:schemeClr val="bg1"/>
                </a:solidFill>
                <a:latin typeface="+mn-lt"/>
              </a:rPr>
              <a:t>‹N°›</a:t>
            </a:fld>
            <a:endParaRPr lang="fr-FR" sz="900" dirty="0">
              <a:solidFill>
                <a:schemeClr val="bg1"/>
              </a:solidFill>
              <a:latin typeface="+mn-lt"/>
            </a:endParaRPr>
          </a:p>
        </p:txBody>
      </p:sp>
    </p:spTree>
    <p:extLst>
      <p:ext uri="{BB962C8B-B14F-4D97-AF65-F5344CB8AC3E}">
        <p14:creationId xmlns:p14="http://schemas.microsoft.com/office/powerpoint/2010/main" val="1006717369"/>
      </p:ext>
    </p:extLst>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40" r:id="rId6"/>
    <p:sldLayoutId id="2147483741" r:id="rId7"/>
    <p:sldLayoutId id="2147483744" r:id="rId8"/>
    <p:sldLayoutId id="2147483745" r:id="rId9"/>
    <p:sldLayoutId id="2147483746" r:id="rId10"/>
    <p:sldLayoutId id="2147483747" r:id="rId11"/>
    <p:sldLayoutId id="2147483753" r:id="rId12"/>
    <p:sldLayoutId id="2147483755" r:id="rId13"/>
    <p:sldLayoutId id="2147483756" r:id="rId14"/>
    <p:sldLayoutId id="2147483758" r:id="rId15"/>
    <p:sldLayoutId id="2147483759" r:id="rId16"/>
    <p:sldLayoutId id="214748376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slideLayout" Target="../slideLayouts/slideLayout12.xml"/><Relationship Id="rId7" Type="http://schemas.openxmlformats.org/officeDocument/2006/relationships/diagramQuickStyle" Target="../diagrams/quickStyle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5.xml"/><Relationship Id="rId5" Type="http://schemas.openxmlformats.org/officeDocument/2006/relationships/diagramData" Target="../diagrams/data15.xml"/><Relationship Id="rId10" Type="http://schemas.openxmlformats.org/officeDocument/2006/relationships/image" Target="../media/image18.png"/><Relationship Id="rId4" Type="http://schemas.openxmlformats.org/officeDocument/2006/relationships/notesSlide" Target="../notesSlides/notesSlide66.xml"/><Relationship Id="rId9" Type="http://schemas.microsoft.com/office/2007/relationships/diagramDrawing" Target="../diagrams/drawing15.xml"/></Relationships>
</file>

<file path=ppt/slides/_rels/slide67.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slideLayout" Target="../slideLayouts/slideLayout12.xml"/><Relationship Id="rId7" Type="http://schemas.openxmlformats.org/officeDocument/2006/relationships/diagramQuickStyle" Target="../diagrams/quickStyle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7.xml"/><Relationship Id="rId5" Type="http://schemas.openxmlformats.org/officeDocument/2006/relationships/diagramData" Target="../diagrams/data17.xml"/><Relationship Id="rId10" Type="http://schemas.openxmlformats.org/officeDocument/2006/relationships/image" Target="../media/image20.png"/><Relationship Id="rId4" Type="http://schemas.openxmlformats.org/officeDocument/2006/relationships/notesSlide" Target="../notesSlides/notesSlide68.xml"/><Relationship Id="rId9" Type="http://schemas.microsoft.com/office/2007/relationships/diagramDrawing" Target="../diagrams/drawing17.xml"/></Relationships>
</file>

<file path=ppt/slides/_rels/slide6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j-lt"/>
              </a:rPr>
              <a:t>Introduction </a:t>
            </a:r>
            <a:r>
              <a:rPr lang="en" dirty="0" err="1">
                <a:latin typeface="+mj-lt"/>
              </a:rPr>
              <a:t>à</a:t>
            </a:r>
            <a:r>
              <a:rPr lang="en" dirty="0">
                <a:latin typeface="+mj-lt"/>
              </a:rPr>
              <a:t> REACT</a:t>
            </a:r>
            <a:endParaRPr dirty="0">
              <a:solidFill>
                <a:srgbClr val="FFFFFF"/>
              </a:solidFill>
              <a:latin typeface="+mj-lt"/>
            </a:endParaRPr>
          </a:p>
        </p:txBody>
      </p:sp>
      <p:sp>
        <p:nvSpPr>
          <p:cNvPr id="624" name="Google Shape;624;p3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TypeSCript c’est Quoi ?</a:t>
            </a:r>
            <a:endParaRPr dirty="0"/>
          </a:p>
        </p:txBody>
      </p:sp>
      <p:sp>
        <p:nvSpPr>
          <p:cNvPr id="662" name="Google Shape;662;p35"/>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indent="-342900">
              <a:spcAft>
                <a:spcPts val="1000"/>
              </a:spcAft>
            </a:pPr>
            <a:r>
              <a:rPr lang="en" sz="1600" dirty="0"/>
              <a:t>Langage orienté objet (typé)</a:t>
            </a:r>
          </a:p>
          <a:p>
            <a:pPr marL="342900" indent="-342900">
              <a:spcAft>
                <a:spcPts val="1000"/>
              </a:spcAft>
            </a:pPr>
            <a:r>
              <a:rPr lang="en" sz="1600" dirty="0"/>
              <a:t>Transpilé en JS (via tsc)</a:t>
            </a:r>
          </a:p>
          <a:p>
            <a:pPr marL="342900" indent="-342900">
              <a:spcAft>
                <a:spcPts val="1000"/>
              </a:spcAft>
            </a:pPr>
            <a:r>
              <a:rPr lang="en" sz="1600" dirty="0"/>
              <a:t>Implémente la norme ES6</a:t>
            </a:r>
          </a:p>
          <a:p>
            <a:pPr marL="342900" indent="-342900">
              <a:spcAft>
                <a:spcPts val="1000"/>
              </a:spcAft>
            </a:pPr>
            <a:r>
              <a:rPr lang="en" sz="1600" dirty="0"/>
              <a:t>Supporté par Micro</a:t>
            </a:r>
            <a:r>
              <a:rPr lang="en" sz="1200" dirty="0"/>
              <a:t>$</a:t>
            </a:r>
            <a:r>
              <a:rPr lang="en" sz="1600" dirty="0"/>
              <a:t>oft</a:t>
            </a:r>
          </a:p>
          <a:p>
            <a:pPr marL="342900" indent="-342900">
              <a:spcAft>
                <a:spcPts val="1000"/>
              </a:spcAft>
            </a:pPr>
            <a:r>
              <a:rPr lang="en" sz="1600" dirty="0"/>
              <a:t>Open source</a:t>
            </a:r>
          </a:p>
          <a:p>
            <a:pPr marL="342900" indent="-342900">
              <a:spcAft>
                <a:spcPts val="1000"/>
              </a:spcAft>
            </a:pPr>
            <a:r>
              <a:rPr lang="en" sz="1600" dirty="0"/>
              <a:t>Utilisable backend/frontend</a:t>
            </a:r>
          </a:p>
          <a:p>
            <a:pPr marL="342900" indent="-342900">
              <a:spcAft>
                <a:spcPts val="1000"/>
              </a:spcAft>
            </a:pPr>
            <a:endParaRPr lang="en" sz="1600" dirty="0"/>
          </a:p>
        </p:txBody>
      </p:sp>
      <p:pic>
        <p:nvPicPr>
          <p:cNvPr id="3" name="Image 2">
            <a:extLst>
              <a:ext uri="{FF2B5EF4-FFF2-40B4-BE49-F238E27FC236}">
                <a16:creationId xmlns:a16="http://schemas.microsoft.com/office/drawing/2014/main" id="{532D61DA-375F-764C-80E4-857903892B9A}"/>
              </a:ext>
            </a:extLst>
          </p:cNvPr>
          <p:cNvPicPr>
            <a:picLocks noChangeAspect="1"/>
          </p:cNvPicPr>
          <p:nvPr/>
        </p:nvPicPr>
        <p:blipFill>
          <a:blip r:embed="rId3"/>
          <a:stretch>
            <a:fillRect/>
          </a:stretch>
        </p:blipFill>
        <p:spPr>
          <a:xfrm>
            <a:off x="5877911" y="1862563"/>
            <a:ext cx="1334813" cy="13348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Déclaration d’une fonction</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5463639"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err="1">
                <a:solidFill>
                  <a:srgbClr val="DCDCAA"/>
                </a:solidFill>
                <a:effectLst/>
                <a:latin typeface="Consolas" panose="020B0609020204030204" pitchFamily="49" charset="0"/>
              </a:rPr>
              <a:t>echoName</a:t>
            </a:r>
            <a:r>
              <a:rPr lang="fr-FR" sz="1100" b="0" dirty="0">
                <a:solidFill>
                  <a:srgbClr val="D4D4D4"/>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name</a:t>
            </a:r>
            <a:r>
              <a:rPr lang="fr-FR" sz="1100" b="0" dirty="0">
                <a:solidFill>
                  <a:srgbClr val="D4D4D4"/>
                </a:solidFill>
                <a:effectLst/>
                <a:latin typeface="Consolas" panose="020B0609020204030204" pitchFamily="49" charset="0"/>
              </a:rPr>
              <a:t>: </a:t>
            </a:r>
            <a:r>
              <a:rPr lang="fr-FR" sz="1100" b="0" dirty="0">
                <a:solidFill>
                  <a:srgbClr val="4EC9B0"/>
                </a:solidFill>
                <a:effectLst/>
                <a:latin typeface="Consolas" panose="020B0609020204030204" pitchFamily="49" charset="0"/>
              </a:rPr>
              <a:t>string</a:t>
            </a:r>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let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ponctuation</a:t>
            </a:r>
            <a:r>
              <a:rPr lang="fr-FR" sz="1100" b="0" dirty="0">
                <a:solidFill>
                  <a:srgbClr val="D4D4D4"/>
                </a:solidFill>
                <a:effectLst/>
                <a:latin typeface="Consolas" panose="020B0609020204030204" pitchFamily="49" charset="0"/>
              </a:rPr>
              <a:t>: </a:t>
            </a:r>
            <a:r>
              <a:rPr lang="fr-FR" sz="1100" b="0" dirty="0">
                <a:solidFill>
                  <a:srgbClr val="4EC9B0"/>
                </a:solidFill>
                <a:effectLst/>
                <a:latin typeface="Consolas" panose="020B0609020204030204" pitchFamily="49" charset="0"/>
              </a:rPr>
              <a:t>string</a:t>
            </a:r>
            <a:r>
              <a:rPr lang="fr-FR" sz="1100" b="0" dirty="0">
                <a:solidFill>
                  <a:srgbClr val="D4D4D4"/>
                </a:solidFill>
                <a:effectLst/>
                <a:latin typeface="Consolas" panose="020B0609020204030204" pitchFamily="49" charset="0"/>
              </a:rPr>
              <a:t> = </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let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nbOccurences</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number</a:t>
            </a:r>
            <a:r>
              <a:rPr lang="fr-FR" sz="1100" b="0" dirty="0">
                <a:solidFill>
                  <a:srgbClr val="D4D4D4"/>
                </a:solidFill>
                <a:effectLst/>
                <a:latin typeface="Consolas" panose="020B0609020204030204" pitchFamily="49" charset="0"/>
              </a:rPr>
              <a:t> = </a:t>
            </a:r>
            <a:r>
              <a:rPr lang="fr-FR" sz="1100" b="0" dirty="0">
                <a:solidFill>
                  <a:srgbClr val="B5CEA8"/>
                </a:solidFill>
                <a:effectLst/>
                <a:latin typeface="Consolas" panose="020B0609020204030204" pitchFamily="49" charset="0"/>
              </a:rPr>
              <a:t>0</a:t>
            </a:r>
            <a:r>
              <a:rPr lang="fr-FR" sz="1100" b="0" dirty="0">
                <a:solidFill>
                  <a:srgbClr val="D4D4D4"/>
                </a:solidFill>
                <a:effectLst/>
                <a:latin typeface="Consolas" panose="020B0609020204030204" pitchFamily="49" charset="0"/>
              </a:rPr>
              <a:t>; </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int</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decimal</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float</a:t>
            </a:r>
            <a:r>
              <a:rPr lang="fr-FR" sz="1100" b="0" dirty="0">
                <a:solidFill>
                  <a:srgbClr val="6A9955"/>
                </a:solidFill>
                <a:effectLst/>
                <a:latin typeface="Consolas" panose="020B0609020204030204" pitchFamily="49" charset="0"/>
              </a:rPr>
              <a: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let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isEnabled</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boolean</a:t>
            </a:r>
            <a:r>
              <a:rPr lang="fr-FR" sz="1100" b="0" dirty="0">
                <a:solidFill>
                  <a:srgbClr val="D4D4D4"/>
                </a:solidFill>
                <a:effectLst/>
                <a:latin typeface="Consolas" panose="020B0609020204030204" pitchFamily="49" charset="0"/>
              </a:rPr>
              <a:t> = </a:t>
            </a:r>
            <a:r>
              <a:rPr lang="fr-FR" sz="1100" b="0" dirty="0">
                <a:solidFill>
                  <a:srgbClr val="569CD6"/>
                </a:solidFill>
                <a:effectLst/>
                <a:latin typeface="Consolas" panose="020B0609020204030204" pitchFamily="49" charset="0"/>
              </a:rPr>
              <a:t>false</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const</a:t>
            </a:r>
            <a:r>
              <a:rPr lang="fr-FR" sz="1100" b="0" dirty="0">
                <a:solidFill>
                  <a:srgbClr val="D4D4D4"/>
                </a:solidFill>
                <a:effectLst/>
                <a:latin typeface="Consolas" panose="020B0609020204030204" pitchFamily="49" charset="0"/>
              </a:rPr>
              <a:t> </a:t>
            </a:r>
            <a:r>
              <a:rPr lang="fr-FR" sz="1100" b="0" dirty="0" err="1">
                <a:solidFill>
                  <a:srgbClr val="4FC1FF"/>
                </a:solidFill>
                <a:effectLst/>
                <a:latin typeface="Consolas" panose="020B0609020204030204" pitchFamily="49" charset="0"/>
              </a:rPr>
              <a:t>numArray</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Array</a:t>
            </a:r>
            <a:r>
              <a:rPr lang="fr-FR" sz="1100" b="0" dirty="0">
                <a:solidFill>
                  <a:srgbClr val="D4D4D4"/>
                </a:solidFill>
                <a:effectLst/>
                <a:latin typeface="Consolas" panose="020B0609020204030204" pitchFamily="49" charset="0"/>
              </a:rPr>
              <a:t>&lt;</a:t>
            </a:r>
            <a:r>
              <a:rPr lang="fr-FR" sz="1100" b="0" dirty="0" err="1">
                <a:solidFill>
                  <a:srgbClr val="4EC9B0"/>
                </a:solidFill>
                <a:effectLst/>
                <a:latin typeface="Consolas" panose="020B0609020204030204" pitchFamily="49" charset="0"/>
              </a:rPr>
              <a:t>number</a:t>
            </a:r>
            <a:r>
              <a:rPr lang="fr-FR" sz="1100" b="0" dirty="0">
                <a:solidFill>
                  <a:srgbClr val="D4D4D4"/>
                </a:solidFill>
                <a:effectLst/>
                <a:latin typeface="Consolas" panose="020B0609020204030204" pitchFamily="49" charset="0"/>
              </a:rPr>
              <a:t>&gt; = </a:t>
            </a:r>
            <a:r>
              <a:rPr lang="fr-FR" sz="1100" b="0" dirty="0">
                <a:solidFill>
                  <a:srgbClr val="569CD6"/>
                </a:solidFill>
                <a:effectLst/>
                <a:latin typeface="Consolas" panose="020B0609020204030204" pitchFamily="49" charset="0"/>
              </a:rPr>
              <a:t>new</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Array</a:t>
            </a:r>
            <a:r>
              <a:rPr lang="fr-FR" sz="1100" b="0" dirty="0">
                <a:solidFill>
                  <a:srgbClr val="D4D4D4"/>
                </a:solidFill>
                <a:effectLst/>
                <a:latin typeface="Consolas" panose="020B0609020204030204" pitchFamily="49" charset="0"/>
              </a:rPr>
              <a:t>&lt;</a:t>
            </a:r>
            <a:r>
              <a:rPr lang="fr-FR" sz="1100" b="0" dirty="0" err="1">
                <a:solidFill>
                  <a:srgbClr val="4EC9B0"/>
                </a:solidFill>
                <a:effectLst/>
                <a:latin typeface="Consolas" panose="020B0609020204030204" pitchFamily="49" charset="0"/>
              </a:rPr>
              <a:t>number</a:t>
            </a:r>
            <a:r>
              <a:rPr lang="fr-FR" sz="1100" b="0" dirty="0">
                <a:solidFill>
                  <a:srgbClr val="D4D4D4"/>
                </a:solidFill>
                <a:effectLst/>
                <a:latin typeface="Consolas" panose="020B0609020204030204" pitchFamily="49" charset="0"/>
              </a:rPr>
              <a:t>&gt;();</a:t>
            </a:r>
          </a:p>
          <a:p>
            <a:r>
              <a:rPr lang="fr-FR" sz="1100" b="0" dirty="0">
                <a:solidFill>
                  <a:srgbClr val="D4D4D4"/>
                </a:solidFill>
                <a:effectLst/>
                <a:latin typeface="Consolas" panose="020B0609020204030204" pitchFamily="49" charset="0"/>
              </a:rPr>
              <a:t>    </a:t>
            </a:r>
            <a:r>
              <a:rPr lang="fr-FR" sz="1100" b="0" dirty="0">
                <a:solidFill>
                  <a:srgbClr val="6A9955"/>
                </a:solidFill>
                <a:effectLst/>
                <a:latin typeface="Consolas" panose="020B0609020204030204" pitchFamily="49" charset="0"/>
              </a:rPr>
              <a:t>// ou </a:t>
            </a:r>
            <a:r>
              <a:rPr lang="fr-FR" sz="1100" b="0" dirty="0" err="1">
                <a:solidFill>
                  <a:srgbClr val="6A9955"/>
                </a:solidFill>
                <a:effectLst/>
                <a:latin typeface="Consolas" panose="020B0609020204030204" pitchFamily="49" charset="0"/>
              </a:rPr>
              <a:t>const</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numArray</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number</a:t>
            </a:r>
            <a:r>
              <a:rPr lang="fr-FR" sz="1100" b="0" dirty="0">
                <a:solidFill>
                  <a:srgbClr val="6A9955"/>
                </a:solidFill>
                <a:effectLst/>
                <a:latin typeface="Consolas" panose="020B0609020204030204" pitchFamily="49" charset="0"/>
              </a:rPr>
              <a:t>[] = [];</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err="1">
                <a:solidFill>
                  <a:srgbClr val="4FC1FF"/>
                </a:solidFill>
                <a:effectLst/>
                <a:latin typeface="Consolas" panose="020B0609020204030204" pitchFamily="49" charset="0"/>
              </a:rPr>
              <a:t>numArray</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push</a:t>
            </a:r>
            <a:r>
              <a:rPr lang="fr-FR" sz="1100" b="0" dirty="0">
                <a:solidFill>
                  <a:srgbClr val="D4D4D4"/>
                </a:solidFill>
                <a:effectLst/>
                <a:latin typeface="Consolas" panose="020B0609020204030204" pitchFamily="49" charset="0"/>
              </a:rPr>
              <a:t>(</a:t>
            </a:r>
            <a:r>
              <a:rPr lang="fr-FR" sz="1100" b="0" dirty="0">
                <a:solidFill>
                  <a:srgbClr val="B5CEA8"/>
                </a:solidFill>
                <a:effectLst/>
                <a:latin typeface="Consolas" panose="020B0609020204030204" pitchFamily="49" charset="0"/>
              </a:rPr>
              <a:t>2.3</a:t>
            </a:r>
            <a:r>
              <a:rPr lang="fr-FR" sz="1100" b="0" dirty="0">
                <a:solidFill>
                  <a:srgbClr val="D4D4D4"/>
                </a:solidFill>
                <a:effectLst/>
                <a:latin typeface="Consolas" panose="020B0609020204030204" pitchFamily="49" charset="0"/>
              </a:rPr>
              <a:t>); </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numArray</a:t>
            </a:r>
            <a:r>
              <a:rPr lang="fr-FR" sz="1100" b="0" dirty="0">
                <a:solidFill>
                  <a:srgbClr val="6A9955"/>
                </a:solidFill>
                <a:effectLst/>
                <a:latin typeface="Consolas" panose="020B0609020204030204" pitchFamily="49" charset="0"/>
              </a:rPr>
              <a:t>[0]</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err="1">
                <a:solidFill>
                  <a:srgbClr val="4FC1FF"/>
                </a:solidFill>
                <a:effectLst/>
                <a:latin typeface="Consolas" panose="020B0609020204030204" pitchFamily="49" charset="0"/>
              </a:rPr>
              <a:t>numArray</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push</a:t>
            </a:r>
            <a:r>
              <a:rPr lang="fr-FR" sz="1100" b="0" dirty="0">
                <a:solidFill>
                  <a:srgbClr val="D4D4D4"/>
                </a:solidFill>
                <a:effectLst/>
                <a:latin typeface="Consolas" panose="020B0609020204030204" pitchFamily="49" charset="0"/>
              </a:rPr>
              <a:t>(</a:t>
            </a:r>
            <a:r>
              <a:rPr lang="fr-FR" sz="1100" b="0" dirty="0">
                <a:solidFill>
                  <a:srgbClr val="B5CEA8"/>
                </a:solidFill>
                <a:effectLst/>
                <a:latin typeface="Consolas" panose="020B0609020204030204" pitchFamily="49" charset="0"/>
              </a:rPr>
              <a:t>42</a:t>
            </a:r>
            <a:r>
              <a:rPr lang="fr-FR" sz="1100" b="0" dirty="0">
                <a:solidFill>
                  <a:srgbClr val="D4D4D4"/>
                </a:solidFill>
                <a:effectLst/>
                <a:latin typeface="Consolas" panose="020B0609020204030204" pitchFamily="49" charset="0"/>
              </a:rPr>
              <a:t>); </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numArray</a:t>
            </a:r>
            <a:r>
              <a:rPr lang="fr-FR" sz="1100" b="0" dirty="0">
                <a:solidFill>
                  <a:srgbClr val="6A9955"/>
                </a:solidFill>
                <a:effectLst/>
                <a:latin typeface="Consolas" panose="020B0609020204030204" pitchFamily="49" charset="0"/>
              </a:rPr>
              <a:t>[1]</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let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tuple</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number</a:t>
            </a:r>
            <a:r>
              <a:rPr lang="fr-FR" sz="1100" b="0" dirty="0">
                <a:solidFill>
                  <a:srgbClr val="D4D4D4"/>
                </a:solidFill>
                <a:effectLst/>
                <a:latin typeface="Consolas" panose="020B0609020204030204" pitchFamily="49" charset="0"/>
              </a:rPr>
              <a:t>, </a:t>
            </a:r>
            <a:r>
              <a:rPr lang="fr-FR" sz="1100" b="0" dirty="0">
                <a:solidFill>
                  <a:srgbClr val="4EC9B0"/>
                </a:solidFill>
                <a:effectLst/>
                <a:latin typeface="Consolas" panose="020B0609020204030204" pitchFamily="49" charset="0"/>
              </a:rPr>
              <a:t>string</a:t>
            </a:r>
            <a:r>
              <a:rPr lang="fr-FR" sz="1100" b="0" dirty="0">
                <a:solidFill>
                  <a:srgbClr val="D4D4D4"/>
                </a:solidFill>
                <a:effectLst/>
                <a:latin typeface="Consolas" panose="020B0609020204030204" pitchFamily="49" charset="0"/>
              </a:rPr>
              <a:t>] = [</a:t>
            </a:r>
            <a:r>
              <a:rPr lang="fr-FR" sz="1100" b="0" dirty="0">
                <a:solidFill>
                  <a:srgbClr val="B5CEA8"/>
                </a:solidFill>
                <a:effectLst/>
                <a:latin typeface="Consolas" panose="020B0609020204030204" pitchFamily="49" charset="0"/>
              </a:rPr>
              <a:t>1</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'J</a:t>
            </a:r>
            <a:r>
              <a:rPr lang="fr-FR" sz="1100" b="0" dirty="0">
                <a:solidFill>
                  <a:srgbClr val="D7BA7D"/>
                </a:solidFill>
                <a:effectLst/>
                <a:latin typeface="Consolas" panose="020B0609020204030204" pitchFamily="49" charset="0"/>
              </a:rPr>
              <a:t>\'</a:t>
            </a:r>
            <a:r>
              <a:rPr lang="fr-FR" sz="1100" b="0" dirty="0">
                <a:solidFill>
                  <a:srgbClr val="CE9178"/>
                </a:solidFill>
                <a:effectLst/>
                <a:latin typeface="Consolas" panose="020B0609020204030204" pitchFamily="49" charset="0"/>
              </a:rPr>
              <a:t>aime le </a:t>
            </a:r>
            <a:r>
              <a:rPr lang="fr-FR" sz="1100" b="0" dirty="0" err="1">
                <a:solidFill>
                  <a:srgbClr val="CE9178"/>
                </a:solidFill>
                <a:effectLst/>
                <a:latin typeface="Consolas" panose="020B0609020204030204" pitchFamily="49" charset="0"/>
              </a:rPr>
              <a:t>TypeScript</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r>
              <a:rPr lang="fr-FR" sz="1100" b="0" dirty="0">
                <a:solidFill>
                  <a:srgbClr val="6A9955"/>
                </a:solidFill>
                <a:effectLst/>
                <a:latin typeface="Consolas" panose="020B0609020204030204" pitchFamily="49" charset="0"/>
              </a:rPr>
              <a:t>// tuple[0]: </a:t>
            </a:r>
            <a:r>
              <a:rPr lang="fr-FR" sz="1100" b="0" dirty="0" err="1">
                <a:solidFill>
                  <a:srgbClr val="6A9955"/>
                </a:solidFill>
                <a:effectLst/>
                <a:latin typeface="Consolas" panose="020B0609020204030204" pitchFamily="49" charset="0"/>
              </a:rPr>
              <a:t>number</a:t>
            </a:r>
            <a:r>
              <a:rPr lang="fr-FR" sz="1100" b="0" dirty="0">
                <a:solidFill>
                  <a:srgbClr val="6A9955"/>
                </a:solidFill>
                <a:effectLst/>
                <a:latin typeface="Consolas" panose="020B0609020204030204" pitchFamily="49" charset="0"/>
              </a:rPr>
              <a:t> = 1;</a:t>
            </a:r>
          </a:p>
          <a:p>
            <a:r>
              <a:rPr lang="fr-FR" sz="1100" dirty="0">
                <a:solidFill>
                  <a:srgbClr val="6A9955"/>
                </a:solidFill>
                <a:latin typeface="Consolas" panose="020B0609020204030204" pitchFamily="49" charset="0"/>
              </a:rPr>
              <a:t>    </a:t>
            </a:r>
            <a:r>
              <a:rPr lang="fr-FR" sz="1100" b="0" dirty="0">
                <a:solidFill>
                  <a:srgbClr val="6A9955"/>
                </a:solidFill>
                <a:effectLst/>
                <a:latin typeface="Consolas" panose="020B0609020204030204" pitchFamily="49" charset="0"/>
              </a:rPr>
              <a:t>// tuple[1]: string = 'J'aime le </a:t>
            </a:r>
            <a:r>
              <a:rPr lang="fr-FR" sz="1100" b="0" dirty="0" err="1">
                <a:solidFill>
                  <a:srgbClr val="6A9955"/>
                </a:solidFill>
                <a:effectLst/>
                <a:latin typeface="Consolas" panose="020B0609020204030204" pitchFamily="49" charset="0"/>
              </a:rPr>
              <a:t>TypeScript</a:t>
            </a:r>
            <a:r>
              <a:rPr lang="fr-FR" sz="1100" b="0" dirty="0">
                <a:solidFill>
                  <a:srgbClr val="6A9955"/>
                </a:solidFill>
                <a:effectLst/>
                <a:latin typeface="Consolas" panose="020B0609020204030204" pitchFamily="49" charset="0"/>
              </a:rPr>
              <a:t>’</a:t>
            </a:r>
          </a:p>
          <a:p>
            <a:endParaRPr lang="fr-FR" sz="1100" dirty="0">
              <a:solidFill>
                <a:srgbClr val="6A9955"/>
              </a:solidFill>
              <a:latin typeface="Consolas" panose="020B0609020204030204" pitchFamily="49" charset="0"/>
            </a:endParaRPr>
          </a:p>
          <a:p>
            <a:r>
              <a:rPr lang="en-US" sz="1100" dirty="0">
                <a:solidFill>
                  <a:srgbClr val="569CD6"/>
                </a:solidFill>
                <a:latin typeface="Consolas" panose="020B0609020204030204" pitchFamily="49" charset="0"/>
              </a:rPr>
              <a:t>    let</a:t>
            </a:r>
            <a:r>
              <a:rPr lang="en-US" sz="1100" dirty="0">
                <a:solidFill>
                  <a:srgbClr val="D4D4D4"/>
                </a:solidFill>
                <a:latin typeface="Consolas" panose="020B0609020204030204" pitchFamily="49" charset="0"/>
              </a:rPr>
              <a:t> </a:t>
            </a:r>
            <a:r>
              <a:rPr lang="en-US" sz="1100" dirty="0">
                <a:solidFill>
                  <a:srgbClr val="9CDCFE"/>
                </a:solidFill>
                <a:latin typeface="Consolas" panose="020B0609020204030204" pitchFamily="49" charset="0"/>
              </a:rPr>
              <a:t>test</a:t>
            </a:r>
            <a:r>
              <a:rPr lang="en-US" sz="1100" dirty="0">
                <a:solidFill>
                  <a:srgbClr val="D4D4D4"/>
                </a:solidFill>
                <a:latin typeface="Consolas" panose="020B0609020204030204" pitchFamily="49" charset="0"/>
              </a:rPr>
              <a:t>: {</a:t>
            </a:r>
            <a:r>
              <a:rPr lang="en-US" sz="1100" dirty="0">
                <a:solidFill>
                  <a:srgbClr val="9CDCFE"/>
                </a:solidFill>
                <a:latin typeface="Consolas" panose="020B0609020204030204" pitchFamily="49" charset="0"/>
              </a:rPr>
              <a:t>x</a:t>
            </a:r>
            <a:r>
              <a:rPr lang="en-US" sz="1100" dirty="0">
                <a:solidFill>
                  <a:srgbClr val="D4D4D4"/>
                </a:solidFill>
                <a:latin typeface="Consolas" panose="020B0609020204030204" pitchFamily="49" charset="0"/>
              </a:rPr>
              <a:t>: </a:t>
            </a:r>
            <a:r>
              <a:rPr lang="en-US" sz="1100" dirty="0">
                <a:solidFill>
                  <a:srgbClr val="4EC9B0"/>
                </a:solidFill>
                <a:latin typeface="Consolas" panose="020B0609020204030204" pitchFamily="49" charset="0"/>
              </a:rPr>
              <a:t>number</a:t>
            </a:r>
            <a:r>
              <a:rPr lang="en-US" sz="1100" dirty="0">
                <a:solidFill>
                  <a:srgbClr val="D4D4D4"/>
                </a:solidFill>
                <a:latin typeface="Consolas" panose="020B0609020204030204" pitchFamily="49" charset="0"/>
              </a:rPr>
              <a:t>, </a:t>
            </a:r>
            <a:r>
              <a:rPr lang="en-US" sz="1100" dirty="0">
                <a:solidFill>
                  <a:srgbClr val="9CDCFE"/>
                </a:solidFill>
                <a:latin typeface="Consolas" panose="020B0609020204030204" pitchFamily="49" charset="0"/>
              </a:rPr>
              <a:t>y</a:t>
            </a:r>
            <a:r>
              <a:rPr lang="en-US" sz="1100" dirty="0">
                <a:solidFill>
                  <a:srgbClr val="D4D4D4"/>
                </a:solidFill>
                <a:latin typeface="Consolas" panose="020B0609020204030204" pitchFamily="49" charset="0"/>
              </a:rPr>
              <a:t>: </a:t>
            </a:r>
            <a:r>
              <a:rPr lang="en-US" sz="1100" dirty="0">
                <a:solidFill>
                  <a:srgbClr val="4EC9B0"/>
                </a:solidFill>
                <a:latin typeface="Consolas" panose="020B0609020204030204" pitchFamily="49" charset="0"/>
              </a:rPr>
              <a:t>number</a:t>
            </a:r>
            <a:r>
              <a:rPr lang="en-US" sz="1100" dirty="0">
                <a:solidFill>
                  <a:srgbClr val="D4D4D4"/>
                </a:solidFill>
                <a:latin typeface="Consolas" panose="020B0609020204030204" pitchFamily="49" charset="0"/>
              </a:rPr>
              <a:t>} = {</a:t>
            </a:r>
            <a:r>
              <a:rPr lang="en-US" sz="1100" dirty="0">
                <a:solidFill>
                  <a:srgbClr val="9CDCFE"/>
                </a:solidFill>
                <a:latin typeface="Consolas" panose="020B0609020204030204" pitchFamily="49" charset="0"/>
              </a:rPr>
              <a:t>x:</a:t>
            </a:r>
            <a:r>
              <a:rPr lang="en-US" sz="1100" dirty="0">
                <a:solidFill>
                  <a:srgbClr val="D4D4D4"/>
                </a:solidFill>
                <a:latin typeface="Consolas" panose="020B0609020204030204" pitchFamily="49" charset="0"/>
              </a:rPr>
              <a:t> </a:t>
            </a:r>
            <a:r>
              <a:rPr lang="en-US" sz="1100" dirty="0">
                <a:solidFill>
                  <a:srgbClr val="B5CEA8"/>
                </a:solidFill>
                <a:latin typeface="Consolas" panose="020B0609020204030204" pitchFamily="49" charset="0"/>
              </a:rPr>
              <a:t>0</a:t>
            </a:r>
            <a:r>
              <a:rPr lang="en-US" sz="1100" dirty="0">
                <a:solidFill>
                  <a:srgbClr val="D4D4D4"/>
                </a:solidFill>
                <a:latin typeface="Consolas" panose="020B0609020204030204" pitchFamily="49" charset="0"/>
              </a:rPr>
              <a:t>, </a:t>
            </a:r>
            <a:r>
              <a:rPr lang="en-US" sz="1100" dirty="0">
                <a:solidFill>
                  <a:srgbClr val="9CDCFE"/>
                </a:solidFill>
                <a:latin typeface="Consolas" panose="020B0609020204030204" pitchFamily="49" charset="0"/>
              </a:rPr>
              <a:t>y:</a:t>
            </a:r>
            <a:r>
              <a:rPr lang="en-US" sz="1100" dirty="0">
                <a:solidFill>
                  <a:srgbClr val="D4D4D4"/>
                </a:solidFill>
                <a:latin typeface="Consolas" panose="020B0609020204030204" pitchFamily="49" charset="0"/>
              </a:rPr>
              <a:t> </a:t>
            </a:r>
            <a:r>
              <a:rPr lang="en-US" sz="1100" dirty="0">
                <a:solidFill>
                  <a:srgbClr val="B5CEA8"/>
                </a:solidFill>
                <a:latin typeface="Consolas" panose="020B0609020204030204" pitchFamily="49" charset="0"/>
              </a:rPr>
              <a:t>1</a:t>
            </a:r>
            <a:r>
              <a:rPr lang="en-US" sz="1100" dirty="0">
                <a:solidFill>
                  <a:srgbClr val="D4D4D4"/>
                </a:solidFill>
                <a:latin typeface="Consolas" panose="020B0609020204030204" pitchFamily="49" charset="0"/>
              </a:rPr>
              <a:t>};</a:t>
            </a:r>
          </a:p>
          <a:p>
            <a:r>
              <a:rPr lang="en-US" sz="1100" dirty="0">
                <a:solidFill>
                  <a:srgbClr val="D4D4D4"/>
                </a:solidFill>
                <a:latin typeface="Consolas" panose="020B0609020204030204" pitchFamily="49" charset="0"/>
              </a:rPr>
              <a:t>    </a:t>
            </a:r>
            <a:r>
              <a:rPr lang="en-US" sz="1100" dirty="0">
                <a:solidFill>
                  <a:srgbClr val="6A9955"/>
                </a:solidFill>
                <a:latin typeface="Consolas" panose="020B0609020204030204" pitchFamily="49" charset="0"/>
              </a:rPr>
              <a:t>// Type anonyme</a:t>
            </a:r>
            <a:endParaRPr lang="en-US" sz="1100" dirty="0">
              <a:solidFill>
                <a:srgbClr val="D4D4D4"/>
              </a:solidFill>
              <a:latin typeface="Consolas" panose="020B0609020204030204" pitchFamily="49" charset="0"/>
            </a:endParaRP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let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badBadBad</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any</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dirty="0">
                <a:solidFill>
                  <a:srgbClr val="9CDCFE"/>
                </a:solidFill>
                <a:latin typeface="Consolas" panose="020B0609020204030204" pitchFamily="49" charset="0"/>
              </a:rPr>
              <a:t>console.</a:t>
            </a:r>
            <a:r>
              <a:rPr lang="fr-FR" sz="1100" dirty="0">
                <a:solidFill>
                  <a:srgbClr val="DCDCAA"/>
                </a:solidFill>
                <a:latin typeface="Consolas" panose="020B0609020204030204" pitchFamily="49" charset="0"/>
              </a:rPr>
              <a:t>log</a:t>
            </a:r>
            <a:r>
              <a:rPr lang="fr-FR" sz="1100" dirty="0">
                <a:solidFill>
                  <a:srgbClr val="569CD6"/>
                </a:solidFill>
                <a:latin typeface="Consolas" panose="020B0609020204030204" pitchFamily="49" charset="0"/>
              </a:rPr>
              <a:t>(</a:t>
            </a:r>
            <a:r>
              <a:rPr lang="fr-FR" sz="1100" dirty="0">
                <a:solidFill>
                  <a:srgbClr val="CE9178"/>
                </a:solidFill>
                <a:latin typeface="Consolas" panose="020B0609020204030204" pitchFamily="49" charset="0"/>
              </a:rPr>
              <a:t>'Bonjour '</a:t>
            </a:r>
            <a:r>
              <a:rPr lang="fr-FR" sz="1100" dirty="0">
                <a:solidFill>
                  <a:srgbClr val="9CDCFE"/>
                </a:solidFill>
                <a:latin typeface="Consolas" panose="020B0609020204030204" pitchFamily="49" charset="0"/>
              </a:rPr>
              <a:t> </a:t>
            </a:r>
            <a:r>
              <a:rPr lang="fr-FR" sz="1100" dirty="0">
                <a:solidFill>
                  <a:srgbClr val="B5CEA8"/>
                </a:solidFill>
                <a:latin typeface="Consolas" panose="020B0609020204030204" pitchFamily="49" charset="0"/>
              </a:rPr>
              <a:t>+</a:t>
            </a:r>
            <a:r>
              <a:rPr lang="fr-FR" sz="1100" dirty="0">
                <a:solidFill>
                  <a:srgbClr val="9CDCFE"/>
                </a:solidFill>
                <a:latin typeface="Consolas" panose="020B0609020204030204" pitchFamily="49" charset="0"/>
              </a:rPr>
              <a:t> </a:t>
            </a:r>
            <a:r>
              <a:rPr lang="fr-FR" sz="1100" dirty="0" err="1">
                <a:solidFill>
                  <a:srgbClr val="9CDCFE"/>
                </a:solidFill>
                <a:latin typeface="Consolas" panose="020B0609020204030204" pitchFamily="49" charset="0"/>
              </a:rPr>
              <a:t>name</a:t>
            </a:r>
            <a:r>
              <a:rPr lang="fr-FR" sz="1100" dirty="0">
                <a:solidFill>
                  <a:srgbClr val="9CDCFE"/>
                </a:solidFill>
                <a:latin typeface="Consolas" panose="020B0609020204030204" pitchFamily="49" charset="0"/>
              </a:rPr>
              <a:t> </a:t>
            </a:r>
            <a:r>
              <a:rPr lang="fr-FR" sz="1100" dirty="0">
                <a:solidFill>
                  <a:srgbClr val="B5CEA8"/>
                </a:solidFill>
                <a:latin typeface="Consolas" panose="020B0609020204030204" pitchFamily="49" charset="0"/>
              </a:rPr>
              <a:t>+</a:t>
            </a:r>
            <a:r>
              <a:rPr lang="fr-FR" sz="1100" dirty="0">
                <a:solidFill>
                  <a:srgbClr val="9CDCFE"/>
                </a:solidFill>
                <a:latin typeface="Consolas" panose="020B0609020204030204" pitchFamily="49" charset="0"/>
              </a:rPr>
              <a:t> ponctuation</a:t>
            </a:r>
            <a:r>
              <a:rPr lang="fr-FR" sz="1100" dirty="0">
                <a:solidFill>
                  <a:srgbClr val="569CD6"/>
                </a:solidFill>
                <a:latin typeface="Consolas" panose="020B0609020204030204" pitchFamily="49" charset="0"/>
              </a:rPr>
              <a:t>)</a:t>
            </a:r>
            <a:r>
              <a:rPr lang="fr-FR" sz="1100" dirty="0">
                <a:solidFill>
                  <a:srgbClr val="9CDCFE"/>
                </a:solidFill>
                <a:latin typeface="Consolas" panose="020B0609020204030204" pitchFamily="49" charset="0"/>
              </a:rPr>
              <a: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bg1"/>
              </a:solidFill>
              <a:effectLst/>
              <a:latin typeface="Consolas" panose="020B0609020204030204" pitchFamily="49" charset="0"/>
            </a:endParaRPr>
          </a:p>
        </p:txBody>
      </p:sp>
      <p:pic>
        <p:nvPicPr>
          <p:cNvPr id="3" name="Graphique 2" descr="Fermer avec un remplissage uni">
            <a:extLst>
              <a:ext uri="{FF2B5EF4-FFF2-40B4-BE49-F238E27FC236}">
                <a16:creationId xmlns:a16="http://schemas.microsoft.com/office/drawing/2014/main" id="{BBE30386-D966-6103-9B9E-BF608B262B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717" y="3645074"/>
            <a:ext cx="1638486" cy="339921"/>
          </a:xfrm>
          <a:prstGeom prst="rect">
            <a:avLst/>
          </a:prstGeom>
        </p:spPr>
      </p:pic>
    </p:spTree>
    <p:extLst>
      <p:ext uri="{BB962C8B-B14F-4D97-AF65-F5344CB8AC3E}">
        <p14:creationId xmlns:p14="http://schemas.microsoft.com/office/powerpoint/2010/main" val="222493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 &amp; Const</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Déclaration d’une fonction</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5463639"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dirty="0" err="1">
                <a:solidFill>
                  <a:srgbClr val="DCDCAA"/>
                </a:solidFill>
                <a:latin typeface="Consolas" panose="020B0609020204030204" pitchFamily="49" charset="0"/>
              </a:rPr>
              <a:t>echoName</a:t>
            </a:r>
            <a:r>
              <a:rPr lang="fr-FR" sz="1000" dirty="0">
                <a:solidFill>
                  <a:srgbClr val="D4D4D4"/>
                </a:solidFill>
                <a:latin typeface="Consolas" panose="020B0609020204030204" pitchFamily="49" charset="0"/>
              </a:rPr>
              <a:t>(</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 </a:t>
            </a:r>
            <a:r>
              <a:rPr lang="fr-FR" sz="1000" dirty="0">
                <a:solidFill>
                  <a:srgbClr val="4EC9B0"/>
                </a:solidFill>
                <a:latin typeface="Consolas" panose="020B0609020204030204" pitchFamily="49" charset="0"/>
              </a:rPr>
              <a:t>string</a:t>
            </a:r>
            <a:r>
              <a:rPr lang="fr-FR" sz="1000" dirty="0">
                <a:solidFill>
                  <a:srgbClr val="D4D4D4"/>
                </a:solidFill>
                <a:latin typeface="Consolas" panose="020B0609020204030204" pitchFamily="49" charset="0"/>
              </a:rPr>
              <a:t>) {</a:t>
            </a:r>
          </a:p>
          <a:p>
            <a:r>
              <a:rPr lang="fr-FR" sz="1000" dirty="0">
                <a:solidFill>
                  <a:srgbClr val="D4D4D4"/>
                </a:solidFill>
                <a:latin typeface="Consolas" panose="020B0609020204030204" pitchFamily="49" charset="0"/>
              </a:rPr>
              <a:t>    </a:t>
            </a:r>
            <a:r>
              <a:rPr lang="fr-FR" sz="1000" dirty="0" err="1">
                <a:solidFill>
                  <a:srgbClr val="569CD6"/>
                </a:solidFill>
                <a:latin typeface="Consolas" panose="020B0609020204030204" pitchFamily="49" charset="0"/>
              </a:rPr>
              <a:t>const</a:t>
            </a:r>
            <a:r>
              <a:rPr lang="fr-FR" sz="1000" dirty="0">
                <a:solidFill>
                  <a:srgbClr val="D4D4D4"/>
                </a:solidFill>
                <a:latin typeface="Consolas" panose="020B0609020204030204" pitchFamily="49" charset="0"/>
              </a:rPr>
              <a:t> </a:t>
            </a:r>
            <a:r>
              <a:rPr lang="fr-FR" sz="1000" dirty="0">
                <a:solidFill>
                  <a:srgbClr val="4FC1FF"/>
                </a:solidFill>
                <a:latin typeface="Consolas" panose="020B0609020204030204" pitchFamily="49" charset="0"/>
              </a:rPr>
              <a:t>ponctuation</a:t>
            </a:r>
            <a:r>
              <a:rPr lang="fr-FR" sz="1000" dirty="0">
                <a:solidFill>
                  <a:srgbClr val="D4D4D4"/>
                </a:solidFill>
                <a:latin typeface="Consolas" panose="020B0609020204030204" pitchFamily="49" charset="0"/>
              </a:rPr>
              <a:t>: </a:t>
            </a:r>
            <a:r>
              <a:rPr lang="fr-FR" sz="1000" dirty="0">
                <a:solidFill>
                  <a:srgbClr val="4EC9B0"/>
                </a:solidFill>
                <a:latin typeface="Consolas" panose="020B0609020204030204" pitchFamily="49" charset="0"/>
              </a:rPr>
              <a:t>string</a:t>
            </a:r>
            <a:r>
              <a:rPr lang="fr-FR" sz="1000" dirty="0">
                <a:solidFill>
                  <a:srgbClr val="D4D4D4"/>
                </a:solidFill>
                <a:latin typeface="Consolas" panose="020B0609020204030204" pitchFamily="49" charset="0"/>
              </a:rPr>
              <a:t> = </a:t>
            </a:r>
            <a:r>
              <a:rPr lang="fr-FR" sz="1000" dirty="0">
                <a:solidFill>
                  <a:srgbClr val="CE9178"/>
                </a:solidFill>
                <a:latin typeface="Consolas" panose="020B0609020204030204" pitchFamily="49" charset="0"/>
              </a:rPr>
              <a:t>'!?.'</a:t>
            </a:r>
            <a:r>
              <a:rPr lang="fr-FR" sz="1000" dirty="0">
                <a:solidFill>
                  <a:srgbClr val="D4D4D4"/>
                </a:solidFill>
                <a:latin typeface="Consolas" panose="020B0609020204030204" pitchFamily="49" charset="0"/>
              </a:rPr>
              <a:t>;</a:t>
            </a:r>
          </a:p>
          <a:p>
            <a:r>
              <a:rPr lang="fr-FR" sz="1000" dirty="0">
                <a:solidFill>
                  <a:srgbClr val="D4D4D4"/>
                </a:solidFill>
                <a:latin typeface="Consolas" panose="020B0609020204030204" pitchFamily="49" charset="0"/>
              </a:rPr>
              <a:t>    </a:t>
            </a:r>
            <a:r>
              <a:rPr lang="fr-FR" sz="1000" dirty="0">
                <a:solidFill>
                  <a:srgbClr val="4FC1FF"/>
                </a:solidFill>
                <a:latin typeface="Consolas" panose="020B0609020204030204" pitchFamily="49" charset="0"/>
              </a:rPr>
              <a:t>ponctuation</a:t>
            </a:r>
            <a:r>
              <a:rPr lang="fr-FR" sz="1000" dirty="0">
                <a:solidFill>
                  <a:srgbClr val="D4D4D4"/>
                </a:solidFill>
                <a:latin typeface="Consolas" panose="020B0609020204030204" pitchFamily="49" charset="0"/>
              </a:rPr>
              <a:t> = </a:t>
            </a:r>
            <a:r>
              <a:rPr lang="fr-FR" sz="1000" dirty="0">
                <a:solidFill>
                  <a:srgbClr val="CE9178"/>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KO 👎</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r>
              <a:rPr lang="fr-FR" sz="1000" dirty="0">
                <a:solidFill>
                  <a:srgbClr val="569CD6"/>
                </a:solidFill>
                <a:latin typeface="Consolas" panose="020B0609020204030204" pitchFamily="49" charset="0"/>
              </a:rPr>
              <a:t>let</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nbOccurences</a:t>
            </a:r>
            <a:r>
              <a:rPr lang="fr-FR" sz="1000" dirty="0">
                <a:solidFill>
                  <a:srgbClr val="D4D4D4"/>
                </a:solidFill>
                <a:latin typeface="Consolas" panose="020B0609020204030204" pitchFamily="49" charset="0"/>
              </a:rPr>
              <a:t>: </a:t>
            </a:r>
            <a:r>
              <a:rPr lang="fr-FR" sz="1000" dirty="0" err="1">
                <a:solidFill>
                  <a:srgbClr val="4EC9B0"/>
                </a:solidFill>
                <a:latin typeface="Consolas" panose="020B0609020204030204" pitchFamily="49" charset="0"/>
              </a:rPr>
              <a:t>number</a:t>
            </a:r>
            <a:r>
              <a:rPr lang="fr-FR" sz="1000" dirty="0">
                <a:solidFill>
                  <a:srgbClr val="D4D4D4"/>
                </a:solidFill>
                <a:latin typeface="Consolas" panose="020B0609020204030204" pitchFamily="49" charset="0"/>
              </a:rPr>
              <a:t> = </a:t>
            </a:r>
            <a:r>
              <a:rPr lang="fr-FR" sz="1000" dirty="0">
                <a:solidFill>
                  <a:srgbClr val="B5CEA8"/>
                </a:solidFill>
                <a:latin typeface="Consolas" panose="020B0609020204030204" pitchFamily="49" charset="0"/>
              </a:rPr>
              <a:t>0</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a:t>
            </a:r>
            <a:r>
              <a:rPr lang="fr-FR" sz="1000" dirty="0" err="1">
                <a:solidFill>
                  <a:srgbClr val="6A9955"/>
                </a:solidFill>
                <a:latin typeface="Consolas" panose="020B0609020204030204" pitchFamily="49" charset="0"/>
              </a:rPr>
              <a:t>int</a:t>
            </a:r>
            <a:r>
              <a:rPr lang="fr-FR" sz="1000" dirty="0">
                <a:solidFill>
                  <a:srgbClr val="6A9955"/>
                </a:solidFill>
                <a:latin typeface="Consolas" panose="020B0609020204030204" pitchFamily="49" charset="0"/>
              </a:rPr>
              <a:t>, </a:t>
            </a:r>
            <a:r>
              <a:rPr lang="fr-FR" sz="1000" dirty="0" err="1">
                <a:solidFill>
                  <a:srgbClr val="6A9955"/>
                </a:solidFill>
                <a:latin typeface="Consolas" panose="020B0609020204030204" pitchFamily="49" charset="0"/>
              </a:rPr>
              <a:t>decimal</a:t>
            </a:r>
            <a:r>
              <a:rPr lang="fr-FR" sz="1000" dirty="0">
                <a:solidFill>
                  <a:srgbClr val="6A9955"/>
                </a:solidFill>
                <a:latin typeface="Consolas" panose="020B0609020204030204" pitchFamily="49" charset="0"/>
              </a:rPr>
              <a:t>, </a:t>
            </a:r>
            <a:r>
              <a:rPr lang="fr-FR" sz="1000" dirty="0" err="1">
                <a:solidFill>
                  <a:srgbClr val="6A9955"/>
                </a:solidFill>
                <a:latin typeface="Consolas" panose="020B0609020204030204" pitchFamily="49" charset="0"/>
              </a:rPr>
              <a:t>float</a:t>
            </a:r>
            <a:r>
              <a:rPr lang="fr-FR" sz="1000" dirty="0">
                <a:solidFill>
                  <a:srgbClr val="6A9955"/>
                </a:solidFill>
                <a:latin typeface="Consolas" panose="020B0609020204030204" pitchFamily="49" charset="0"/>
              </a:rPr>
              <a:t>...</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nbOccurences</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OK 👍</a:t>
            </a:r>
            <a:endParaRPr lang="fr-FR" sz="1000" dirty="0">
              <a:solidFill>
                <a:srgbClr val="D4D4D4"/>
              </a:solidFill>
              <a:latin typeface="Consolas" panose="020B0609020204030204" pitchFamily="49" charset="0"/>
            </a:endParaRPr>
          </a:p>
          <a:p>
            <a:br>
              <a:rPr lang="fr-FR" sz="1000" dirty="0">
                <a:solidFill>
                  <a:srgbClr val="D4D4D4"/>
                </a:solidFill>
                <a:latin typeface="Consolas" panose="020B0609020204030204" pitchFamily="49" charset="0"/>
              </a:rPr>
            </a:br>
            <a:r>
              <a:rPr lang="fr-FR" sz="1000" dirty="0">
                <a:solidFill>
                  <a:srgbClr val="D4D4D4"/>
                </a:solidFill>
                <a:latin typeface="Consolas" panose="020B0609020204030204" pitchFamily="49" charset="0"/>
              </a:rPr>
              <a:t>    </a:t>
            </a:r>
            <a:r>
              <a:rPr lang="fr-FR" sz="1000" dirty="0" err="1">
                <a:solidFill>
                  <a:srgbClr val="569CD6"/>
                </a:solidFill>
                <a:latin typeface="Consolas" panose="020B0609020204030204" pitchFamily="49" charset="0"/>
              </a:rPr>
              <a:t>const</a:t>
            </a:r>
            <a:r>
              <a:rPr lang="fr-FR" sz="1000" dirty="0">
                <a:solidFill>
                  <a:srgbClr val="D4D4D4"/>
                </a:solidFill>
                <a:latin typeface="Consolas" panose="020B0609020204030204" pitchFamily="49" charset="0"/>
              </a:rPr>
              <a:t> </a:t>
            </a:r>
            <a:r>
              <a:rPr lang="fr-FR" sz="1000" dirty="0" err="1">
                <a:solidFill>
                  <a:srgbClr val="4FC1FF"/>
                </a:solidFill>
                <a:latin typeface="Consolas" panose="020B0609020204030204" pitchFamily="49" charset="0"/>
              </a:rPr>
              <a:t>numArray</a:t>
            </a:r>
            <a:r>
              <a:rPr lang="fr-FR" sz="1000" dirty="0">
                <a:solidFill>
                  <a:srgbClr val="D4D4D4"/>
                </a:solidFill>
                <a:latin typeface="Consolas" panose="020B0609020204030204" pitchFamily="49" charset="0"/>
              </a:rPr>
              <a:t>: </a:t>
            </a:r>
            <a:r>
              <a:rPr lang="fr-FR" sz="1000" dirty="0" err="1">
                <a:solidFill>
                  <a:srgbClr val="4EC9B0"/>
                </a:solidFill>
                <a:latin typeface="Consolas" panose="020B0609020204030204" pitchFamily="49" charset="0"/>
              </a:rPr>
              <a:t>Array</a:t>
            </a:r>
            <a:r>
              <a:rPr lang="fr-FR" sz="1000" dirty="0">
                <a:solidFill>
                  <a:srgbClr val="D4D4D4"/>
                </a:solidFill>
                <a:latin typeface="Consolas" panose="020B0609020204030204" pitchFamily="49" charset="0"/>
              </a:rPr>
              <a:t>&lt;</a:t>
            </a:r>
            <a:r>
              <a:rPr lang="fr-FR" sz="1000" dirty="0" err="1">
                <a:solidFill>
                  <a:srgbClr val="4EC9B0"/>
                </a:solidFill>
                <a:latin typeface="Consolas" panose="020B0609020204030204" pitchFamily="49" charset="0"/>
              </a:rPr>
              <a:t>number</a:t>
            </a:r>
            <a:r>
              <a:rPr lang="fr-FR" sz="1000" dirty="0">
                <a:solidFill>
                  <a:srgbClr val="D4D4D4"/>
                </a:solidFill>
                <a:latin typeface="Consolas" panose="020B0609020204030204" pitchFamily="49" charset="0"/>
              </a:rPr>
              <a:t>&gt; = </a:t>
            </a:r>
            <a:r>
              <a:rPr lang="fr-FR" sz="1000" dirty="0">
                <a:solidFill>
                  <a:srgbClr val="569CD6"/>
                </a:solidFill>
                <a:latin typeface="Consolas" panose="020B0609020204030204" pitchFamily="49" charset="0"/>
              </a:rPr>
              <a:t>new</a:t>
            </a:r>
            <a:r>
              <a:rPr lang="fr-FR" sz="1000" dirty="0">
                <a:solidFill>
                  <a:srgbClr val="D4D4D4"/>
                </a:solidFill>
                <a:latin typeface="Consolas" panose="020B0609020204030204" pitchFamily="49" charset="0"/>
              </a:rPr>
              <a:t> </a:t>
            </a:r>
            <a:r>
              <a:rPr lang="fr-FR" sz="1000" dirty="0" err="1">
                <a:solidFill>
                  <a:srgbClr val="4EC9B0"/>
                </a:solidFill>
                <a:latin typeface="Consolas" panose="020B0609020204030204" pitchFamily="49" charset="0"/>
              </a:rPr>
              <a:t>Array</a:t>
            </a:r>
            <a:r>
              <a:rPr lang="fr-FR" sz="1000" dirty="0">
                <a:solidFill>
                  <a:srgbClr val="D4D4D4"/>
                </a:solidFill>
                <a:latin typeface="Consolas" panose="020B0609020204030204" pitchFamily="49" charset="0"/>
              </a:rPr>
              <a:t>&lt;</a:t>
            </a:r>
            <a:r>
              <a:rPr lang="fr-FR" sz="1000" dirty="0" err="1">
                <a:solidFill>
                  <a:srgbClr val="4EC9B0"/>
                </a:solidFill>
                <a:latin typeface="Consolas" panose="020B0609020204030204" pitchFamily="49" charset="0"/>
              </a:rPr>
              <a:t>number</a:t>
            </a:r>
            <a:r>
              <a:rPr lang="fr-FR" sz="1000" dirty="0">
                <a:solidFill>
                  <a:srgbClr val="D4D4D4"/>
                </a:solidFill>
                <a:latin typeface="Consolas" panose="020B0609020204030204" pitchFamily="49" charset="0"/>
              </a:rPr>
              <a:t>&gt;();</a:t>
            </a:r>
          </a:p>
          <a:p>
            <a:r>
              <a:rPr lang="fr-FR" sz="1000" dirty="0">
                <a:solidFill>
                  <a:srgbClr val="D4D4D4"/>
                </a:solidFill>
                <a:latin typeface="Consolas" panose="020B0609020204030204" pitchFamily="49" charset="0"/>
              </a:rPr>
              <a:t>    </a:t>
            </a:r>
            <a:r>
              <a:rPr lang="fr-FR" sz="1000" dirty="0" err="1">
                <a:solidFill>
                  <a:srgbClr val="4FC1FF"/>
                </a:solidFill>
                <a:latin typeface="Consolas" panose="020B0609020204030204" pitchFamily="49" charset="0"/>
              </a:rPr>
              <a:t>numArray</a:t>
            </a:r>
            <a:r>
              <a:rPr lang="fr-FR" sz="1000" dirty="0" err="1">
                <a:solidFill>
                  <a:srgbClr val="D4D4D4"/>
                </a:solidFill>
                <a:latin typeface="Consolas" panose="020B0609020204030204" pitchFamily="49" charset="0"/>
              </a:rPr>
              <a:t>.</a:t>
            </a:r>
            <a:r>
              <a:rPr lang="fr-FR" sz="1000" dirty="0" err="1">
                <a:solidFill>
                  <a:srgbClr val="DCDCAA"/>
                </a:solidFill>
                <a:latin typeface="Consolas" panose="020B0609020204030204" pitchFamily="49" charset="0"/>
              </a:rPr>
              <a:t>push</a:t>
            </a:r>
            <a:r>
              <a:rPr lang="fr-FR" sz="1000" dirty="0">
                <a:solidFill>
                  <a:srgbClr val="D4D4D4"/>
                </a:solidFill>
                <a:latin typeface="Consolas" panose="020B0609020204030204" pitchFamily="49" charset="0"/>
              </a:rPr>
              <a:t>(</a:t>
            </a:r>
            <a:r>
              <a:rPr lang="fr-FR" sz="1000" dirty="0">
                <a:solidFill>
                  <a:srgbClr val="B5CEA8"/>
                </a:solidFill>
                <a:latin typeface="Consolas" panose="020B0609020204030204" pitchFamily="49" charset="0"/>
              </a:rPr>
              <a:t>2.3</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OK 👍</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r>
              <a:rPr lang="fr-FR" sz="1000" dirty="0" err="1">
                <a:solidFill>
                  <a:srgbClr val="4FC1FF"/>
                </a:solidFill>
                <a:latin typeface="Consolas" panose="020B0609020204030204" pitchFamily="49" charset="0"/>
              </a:rPr>
              <a:t>numArray</a:t>
            </a:r>
            <a:r>
              <a:rPr lang="fr-FR" sz="1000" dirty="0" err="1">
                <a:solidFill>
                  <a:srgbClr val="D4D4D4"/>
                </a:solidFill>
                <a:latin typeface="Consolas" panose="020B0609020204030204" pitchFamily="49" charset="0"/>
              </a:rPr>
              <a:t>.</a:t>
            </a:r>
            <a:r>
              <a:rPr lang="fr-FR" sz="1000" dirty="0" err="1">
                <a:solidFill>
                  <a:srgbClr val="DCDCAA"/>
                </a:solidFill>
                <a:latin typeface="Consolas" panose="020B0609020204030204" pitchFamily="49" charset="0"/>
              </a:rPr>
              <a:t>push</a:t>
            </a:r>
            <a:r>
              <a:rPr lang="fr-FR" sz="1000" dirty="0">
                <a:solidFill>
                  <a:srgbClr val="D4D4D4"/>
                </a:solidFill>
                <a:latin typeface="Consolas" panose="020B0609020204030204" pitchFamily="49" charset="0"/>
              </a:rPr>
              <a:t>(</a:t>
            </a:r>
            <a:r>
              <a:rPr lang="fr-FR" sz="1000" dirty="0">
                <a:solidFill>
                  <a:srgbClr val="B5CEA8"/>
                </a:solidFill>
                <a:latin typeface="Consolas" panose="020B0609020204030204" pitchFamily="49" charset="0"/>
              </a:rPr>
              <a:t>42</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OK 👍</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r>
              <a:rPr lang="fr-FR" sz="1000" dirty="0" err="1">
                <a:solidFill>
                  <a:srgbClr val="4FC1FF"/>
                </a:solidFill>
                <a:latin typeface="Consolas" panose="020B0609020204030204" pitchFamily="49" charset="0"/>
              </a:rPr>
              <a:t>numArray</a:t>
            </a:r>
            <a:r>
              <a:rPr lang="fr-FR" sz="1000" dirty="0">
                <a:solidFill>
                  <a:srgbClr val="D4D4D4"/>
                </a:solidFill>
                <a:latin typeface="Consolas" panose="020B0609020204030204" pitchFamily="49" charset="0"/>
              </a:rPr>
              <a:t> = [</a:t>
            </a:r>
            <a:r>
              <a:rPr lang="fr-FR" sz="1000" dirty="0">
                <a:solidFill>
                  <a:srgbClr val="B5CEA8"/>
                </a:solidFill>
                <a:latin typeface="Consolas" panose="020B0609020204030204" pitchFamily="49" charset="0"/>
              </a:rPr>
              <a:t>6</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8</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10</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KO 👎</a:t>
            </a:r>
            <a:endParaRPr lang="fr-FR" sz="1000" dirty="0">
              <a:solidFill>
                <a:srgbClr val="D4D4D4"/>
              </a:solidFill>
              <a:latin typeface="Consolas" panose="020B0609020204030204" pitchFamily="49" charset="0"/>
            </a:endParaRPr>
          </a:p>
          <a:p>
            <a:br>
              <a:rPr lang="fr-FR" sz="1000" dirty="0">
                <a:solidFill>
                  <a:srgbClr val="D4D4D4"/>
                </a:solidFill>
                <a:latin typeface="Consolas" panose="020B0609020204030204" pitchFamily="49" charset="0"/>
              </a:rPr>
            </a:br>
            <a:r>
              <a:rPr lang="fr-FR" sz="1000" dirty="0">
                <a:solidFill>
                  <a:srgbClr val="D4D4D4"/>
                </a:solidFill>
                <a:latin typeface="Consolas" panose="020B0609020204030204" pitchFamily="49" charset="0"/>
              </a:rPr>
              <a:t>    </a:t>
            </a:r>
            <a:r>
              <a:rPr lang="fr-FR" sz="1000" dirty="0" err="1">
                <a:solidFill>
                  <a:srgbClr val="569CD6"/>
                </a:solidFill>
                <a:latin typeface="Consolas" panose="020B0609020204030204" pitchFamily="49" charset="0"/>
              </a:rPr>
              <a:t>const</a:t>
            </a:r>
            <a:r>
              <a:rPr lang="fr-FR" sz="1000" dirty="0">
                <a:solidFill>
                  <a:srgbClr val="D4D4D4"/>
                </a:solidFill>
                <a:latin typeface="Consolas" panose="020B0609020204030204" pitchFamily="49" charset="0"/>
              </a:rPr>
              <a:t> </a:t>
            </a:r>
            <a:r>
              <a:rPr lang="fr-FR" sz="1000" dirty="0">
                <a:solidFill>
                  <a:srgbClr val="4FC1FF"/>
                </a:solidFill>
                <a:latin typeface="Consolas" panose="020B0609020204030204" pitchFamily="49" charset="0"/>
              </a:rPr>
              <a:t>test</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x</a:t>
            </a:r>
            <a:r>
              <a:rPr lang="fr-FR" sz="1000" dirty="0">
                <a:solidFill>
                  <a:srgbClr val="D4D4D4"/>
                </a:solidFill>
                <a:latin typeface="Consolas" panose="020B0609020204030204" pitchFamily="49" charset="0"/>
              </a:rPr>
              <a:t>: </a:t>
            </a:r>
            <a:r>
              <a:rPr lang="fr-FR" sz="1000" dirty="0" err="1">
                <a:solidFill>
                  <a:srgbClr val="4EC9B0"/>
                </a:solidFill>
                <a:latin typeface="Consolas" panose="020B0609020204030204" pitchFamily="49" charset="0"/>
              </a:rPr>
              <a:t>number</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y</a:t>
            </a:r>
            <a:r>
              <a:rPr lang="fr-FR" sz="1000" dirty="0">
                <a:solidFill>
                  <a:srgbClr val="D4D4D4"/>
                </a:solidFill>
                <a:latin typeface="Consolas" panose="020B0609020204030204" pitchFamily="49" charset="0"/>
              </a:rPr>
              <a:t>: </a:t>
            </a:r>
            <a:r>
              <a:rPr lang="fr-FR" sz="1000" dirty="0" err="1">
                <a:solidFill>
                  <a:srgbClr val="4EC9B0"/>
                </a:solidFill>
                <a:latin typeface="Consolas" panose="020B0609020204030204" pitchFamily="49" charset="0"/>
              </a:rPr>
              <a:t>number</a:t>
            </a:r>
            <a:r>
              <a:rPr lang="fr-FR" sz="1000" dirty="0">
                <a:solidFill>
                  <a:srgbClr val="D4D4D4"/>
                </a:solidFill>
                <a:latin typeface="Consolas" panose="020B0609020204030204" pitchFamily="49" charset="0"/>
              </a:rPr>
              <a:t>} = {</a:t>
            </a:r>
            <a:r>
              <a:rPr lang="fr-FR" sz="1000" dirty="0">
                <a:solidFill>
                  <a:srgbClr val="9CDCFE"/>
                </a:solidFill>
                <a:latin typeface="Consolas" panose="020B0609020204030204" pitchFamily="49" charset="0"/>
              </a:rPr>
              <a:t>x:</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0</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y:</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1</a:t>
            </a:r>
            <a:r>
              <a:rPr lang="fr-FR" sz="1000" dirty="0">
                <a:solidFill>
                  <a:srgbClr val="D4D4D4"/>
                </a:solidFill>
                <a:latin typeface="Consolas" panose="020B0609020204030204" pitchFamily="49" charset="0"/>
              </a:rPr>
              <a:t>};</a:t>
            </a:r>
          </a:p>
          <a:p>
            <a:r>
              <a:rPr lang="fr-FR" sz="1000" dirty="0">
                <a:solidFill>
                  <a:srgbClr val="D4D4D4"/>
                </a:solidFill>
                <a:latin typeface="Consolas" panose="020B0609020204030204" pitchFamily="49" charset="0"/>
              </a:rPr>
              <a:t>    </a:t>
            </a:r>
            <a:r>
              <a:rPr lang="fr-FR" sz="1000" dirty="0" err="1">
                <a:solidFill>
                  <a:srgbClr val="4FC1FF"/>
                </a:solidFill>
                <a:latin typeface="Consolas" panose="020B0609020204030204" pitchFamily="49" charset="0"/>
              </a:rPr>
              <a:t>test</a:t>
            </a:r>
            <a:r>
              <a:rPr lang="fr-FR" sz="1000" dirty="0" err="1">
                <a:solidFill>
                  <a:srgbClr val="D4D4D4"/>
                </a:solidFill>
                <a:latin typeface="Consolas" panose="020B0609020204030204" pitchFamily="49" charset="0"/>
              </a:rPr>
              <a:t>.</a:t>
            </a:r>
            <a:r>
              <a:rPr lang="fr-FR" sz="1000" dirty="0" err="1">
                <a:solidFill>
                  <a:srgbClr val="9CDCFE"/>
                </a:solidFill>
                <a:latin typeface="Consolas" panose="020B0609020204030204" pitchFamily="49" charset="0"/>
              </a:rPr>
              <a:t>x</a:t>
            </a:r>
            <a:r>
              <a:rPr lang="fr-FR" sz="1000" dirty="0">
                <a:solidFill>
                  <a:srgbClr val="D4D4D4"/>
                </a:solidFill>
                <a:latin typeface="Consolas" panose="020B0609020204030204" pitchFamily="49" charset="0"/>
              </a:rPr>
              <a:t> = </a:t>
            </a:r>
            <a:r>
              <a:rPr lang="fr-FR" sz="1000" dirty="0">
                <a:solidFill>
                  <a:srgbClr val="B5CEA8"/>
                </a:solidFill>
                <a:latin typeface="Consolas" panose="020B0609020204030204" pitchFamily="49" charset="0"/>
              </a:rPr>
              <a:t>12</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OK 👍</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r>
              <a:rPr lang="fr-FR" sz="1000" dirty="0">
                <a:solidFill>
                  <a:srgbClr val="4FC1FF"/>
                </a:solidFill>
                <a:latin typeface="Consolas" panose="020B0609020204030204" pitchFamily="49" charset="0"/>
              </a:rPr>
              <a:t>test</a:t>
            </a:r>
            <a:r>
              <a:rPr lang="fr-FR" sz="1000" dirty="0">
                <a:solidFill>
                  <a:srgbClr val="D4D4D4"/>
                </a:solidFill>
                <a:latin typeface="Consolas" panose="020B0609020204030204" pitchFamily="49" charset="0"/>
              </a:rPr>
              <a:t> = {</a:t>
            </a:r>
            <a:r>
              <a:rPr lang="fr-FR" sz="1000" dirty="0">
                <a:solidFill>
                  <a:srgbClr val="9CDCFE"/>
                </a:solidFill>
                <a:latin typeface="Consolas" panose="020B0609020204030204" pitchFamily="49" charset="0"/>
              </a:rPr>
              <a:t>x:</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14</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y:</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16</a:t>
            </a:r>
            <a:r>
              <a:rPr lang="fr-FR" sz="1000" dirty="0">
                <a:solidFill>
                  <a:srgbClr val="D4D4D4"/>
                </a:solidFill>
                <a:latin typeface="Consolas" panose="020B0609020204030204" pitchFamily="49" charset="0"/>
              </a:rPr>
              <a:t>}; </a:t>
            </a:r>
            <a:r>
              <a:rPr lang="fr-FR" sz="1000" dirty="0">
                <a:solidFill>
                  <a:srgbClr val="6A9955"/>
                </a:solidFill>
                <a:latin typeface="Consolas" panose="020B0609020204030204" pitchFamily="49" charset="0"/>
              </a:rPr>
              <a:t>// KO 👎</a:t>
            </a:r>
            <a:endParaRPr lang="fr-FR" sz="1000" dirty="0">
              <a:solidFill>
                <a:srgbClr val="D4D4D4"/>
              </a:solidFill>
              <a:latin typeface="Consolas" panose="020B0609020204030204" pitchFamily="49" charset="0"/>
            </a:endParaRPr>
          </a:p>
          <a:p>
            <a:br>
              <a:rPr lang="fr-FR" sz="1000" dirty="0">
                <a:solidFill>
                  <a:srgbClr val="D4D4D4"/>
                </a:solidFill>
                <a:latin typeface="Consolas" panose="020B0609020204030204" pitchFamily="49" charset="0"/>
              </a:rPr>
            </a:b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console</a:t>
            </a:r>
            <a:r>
              <a:rPr lang="fr-FR" sz="1000" dirty="0">
                <a:solidFill>
                  <a:srgbClr val="D4D4D4"/>
                </a:solidFill>
                <a:latin typeface="Consolas" panose="020B0609020204030204" pitchFamily="49" charset="0"/>
              </a:rPr>
              <a:t>.</a:t>
            </a:r>
            <a:r>
              <a:rPr lang="fr-FR" sz="1000" dirty="0">
                <a:solidFill>
                  <a:srgbClr val="DCDCAA"/>
                </a:solidFill>
                <a:latin typeface="Consolas" panose="020B0609020204030204" pitchFamily="49" charset="0"/>
              </a:rPr>
              <a:t>log</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'Bonjour '</a:t>
            </a:r>
            <a:r>
              <a:rPr lang="fr-FR" sz="1000" dirty="0">
                <a:solidFill>
                  <a:srgbClr val="D4D4D4"/>
                </a:solidFill>
                <a:latin typeface="Consolas" panose="020B0609020204030204" pitchFamily="49" charset="0"/>
              </a:rPr>
              <a:t> + </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 + </a:t>
            </a:r>
            <a:r>
              <a:rPr lang="fr-FR" sz="1000" dirty="0">
                <a:solidFill>
                  <a:srgbClr val="4FC1FF"/>
                </a:solidFill>
                <a:latin typeface="Consolas" panose="020B0609020204030204" pitchFamily="49" charset="0"/>
              </a:rPr>
              <a:t>ponctuation</a:t>
            </a:r>
            <a:r>
              <a:rPr lang="fr-FR" sz="1000" dirty="0">
                <a:solidFill>
                  <a:srgbClr val="D4D4D4"/>
                </a:solidFill>
                <a:latin typeface="Consolas" panose="020B0609020204030204" pitchFamily="49" charset="0"/>
              </a:rPr>
              <a:t>);</a:t>
            </a:r>
          </a:p>
          <a:p>
            <a:r>
              <a:rPr lang="fr-FR" sz="1000" dirty="0">
                <a:solidFill>
                  <a:srgbClr val="D4D4D4"/>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a:ln>
                <a:no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07198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Opérateur “Spread” (…)</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Déclaration d’une fonction</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5463639"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err="1">
                <a:solidFill>
                  <a:srgbClr val="DCDCAA"/>
                </a:solidFill>
                <a:effectLst/>
                <a:latin typeface="Consolas" panose="020B0609020204030204" pitchFamily="49" charset="0"/>
              </a:rPr>
              <a:t>uselessFunc</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Déstructuration</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a</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b</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c</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restant</a:t>
            </a:r>
            <a:r>
              <a:rPr lang="fr-FR" sz="900" b="0" dirty="0">
                <a:solidFill>
                  <a:srgbClr val="D4D4D4"/>
                </a:solidFill>
                <a:effectLst/>
                <a:latin typeface="Consolas" panose="020B0609020204030204" pitchFamily="49" charset="0"/>
              </a:rPr>
              <a:t>] = [</a:t>
            </a:r>
            <a:r>
              <a:rPr lang="fr-FR" sz="900" b="0" dirty="0">
                <a:solidFill>
                  <a:srgbClr val="B5CEA8"/>
                </a:solidFill>
                <a:effectLst/>
                <a:latin typeface="Consolas" panose="020B0609020204030204" pitchFamily="49" charset="0"/>
              </a:rPr>
              <a:t>1</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14</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3</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18</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19</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a = 1, b = 14, c = 3, restant = [18, 19]</a:t>
            </a:r>
            <a:endParaRPr lang="fr-FR" sz="900" b="0" dirty="0">
              <a:solidFill>
                <a:srgbClr val="D4D4D4"/>
              </a:solidFill>
              <a:effectLst/>
              <a:latin typeface="Consolas" panose="020B0609020204030204" pitchFamily="49" charset="0"/>
            </a:endParaRP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Tableaux</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liste1</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Array</a:t>
            </a:r>
            <a:r>
              <a:rPr lang="fr-FR" sz="900" b="0" dirty="0">
                <a:solidFill>
                  <a:srgbClr val="D4D4D4"/>
                </a:solidFill>
                <a:effectLst/>
                <a:latin typeface="Consolas" panose="020B0609020204030204" pitchFamily="49" charset="0"/>
              </a:rPr>
              <a:t>&lt;</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&gt; = [</a:t>
            </a:r>
            <a:r>
              <a:rPr lang="fr-FR" sz="900" b="0" dirty="0">
                <a:solidFill>
                  <a:srgbClr val="B5CEA8"/>
                </a:solidFill>
                <a:effectLst/>
                <a:latin typeface="Consolas" panose="020B0609020204030204" pitchFamily="49" charset="0"/>
              </a:rPr>
              <a:t>1</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2</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liste1</a:t>
            </a:r>
            <a:r>
              <a:rPr lang="fr-FR" sz="900" b="0" dirty="0">
                <a:solidFill>
                  <a:srgbClr val="D4D4D4"/>
                </a:solidFill>
                <a:effectLst/>
                <a:latin typeface="Consolas" panose="020B0609020204030204" pitchFamily="49" charset="0"/>
              </a:rPr>
              <a:t> = [</a:t>
            </a:r>
            <a:r>
              <a:rPr lang="fr-FR" sz="900" b="0" dirty="0">
                <a:solidFill>
                  <a:srgbClr val="B5CEA8"/>
                </a:solidFill>
                <a:effectLst/>
                <a:latin typeface="Consolas" panose="020B0609020204030204" pitchFamily="49" charset="0"/>
              </a:rPr>
              <a:t>0</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liste1</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3</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Extension</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point2D</a:t>
            </a:r>
            <a:r>
              <a:rPr lang="fr-FR" sz="900" b="0" dirty="0">
                <a:solidFill>
                  <a:srgbClr val="D4D4D4"/>
                </a:solidFill>
                <a:effectLst/>
                <a:latin typeface="Consolas" panose="020B0609020204030204" pitchFamily="49" charset="0"/>
              </a:rPr>
              <a:t>: { </a:t>
            </a:r>
            <a:r>
              <a:rPr lang="fr-FR" sz="900" b="0" dirty="0">
                <a:solidFill>
                  <a:srgbClr val="9CDCFE"/>
                </a:solidFill>
                <a:effectLst/>
                <a:latin typeface="Consolas" panose="020B0609020204030204" pitchFamily="49" charset="0"/>
              </a:rPr>
              <a:t>x</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y</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 = { </a:t>
            </a:r>
            <a:r>
              <a:rPr lang="fr-FR" sz="900" b="0" dirty="0">
                <a:solidFill>
                  <a:srgbClr val="9CDCFE"/>
                </a:solidFill>
                <a:effectLst/>
                <a:latin typeface="Consolas" panose="020B0609020204030204" pitchFamily="49" charset="0"/>
              </a:rPr>
              <a:t>x:</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2</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y:</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3</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point3D</a:t>
            </a:r>
            <a:r>
              <a:rPr lang="fr-FR" sz="900" b="0" dirty="0">
                <a:solidFill>
                  <a:srgbClr val="D4D4D4"/>
                </a:solidFill>
                <a:effectLst/>
                <a:latin typeface="Consolas" panose="020B0609020204030204" pitchFamily="49" charset="0"/>
              </a:rPr>
              <a:t>: { </a:t>
            </a:r>
            <a:r>
              <a:rPr lang="fr-FR" sz="900" b="0" dirty="0">
                <a:solidFill>
                  <a:srgbClr val="9CDCFE"/>
                </a:solidFill>
                <a:effectLst/>
                <a:latin typeface="Consolas" panose="020B0609020204030204" pitchFamily="49" charset="0"/>
              </a:rPr>
              <a:t>x</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y</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z</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 = { </a:t>
            </a:r>
            <a:r>
              <a:rPr lang="fr-FR" sz="900" b="0" dirty="0">
                <a:solidFill>
                  <a:srgbClr val="9CDCFE"/>
                </a:solidFill>
                <a:effectLst/>
                <a:latin typeface="Consolas" panose="020B0609020204030204" pitchFamily="49" charset="0"/>
              </a:rPr>
              <a:t>z:</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5</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point2D</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point3D = { x: 2, y: 3, z: 5 }</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Ce n'est pas une </a:t>
            </a:r>
            <a:r>
              <a:rPr lang="fr-FR" sz="900" b="0" dirty="0" err="1">
                <a:solidFill>
                  <a:srgbClr val="6A9955"/>
                </a:solidFill>
                <a:effectLst/>
                <a:latin typeface="Consolas" panose="020B0609020204030204" pitchFamily="49" charset="0"/>
              </a:rPr>
              <a:t>Deep</a:t>
            </a:r>
            <a:r>
              <a:rPr lang="fr-FR" sz="900" b="0" dirty="0">
                <a:solidFill>
                  <a:srgbClr val="6A9955"/>
                </a:solidFill>
                <a:effectLst/>
                <a:latin typeface="Consolas" panose="020B0609020204030204" pitchFamily="49" charset="0"/>
              </a:rPr>
              <a:t>-Copy</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point2D</a:t>
            </a:r>
            <a:r>
              <a:rPr lang="fr-FR" sz="900" b="0" dirty="0">
                <a:solidFill>
                  <a:srgbClr val="D4D4D4"/>
                </a:solidFill>
                <a:effectLst/>
                <a:latin typeface="Consolas" panose="020B0609020204030204" pitchFamily="49" charset="0"/>
              </a:rPr>
              <a:t>.</a:t>
            </a:r>
            <a:r>
              <a:rPr lang="fr-FR" sz="900" b="0" dirty="0">
                <a:solidFill>
                  <a:srgbClr val="9CDCFE"/>
                </a:solidFill>
                <a:effectLst/>
                <a:latin typeface="Consolas" panose="020B0609020204030204" pitchFamily="49" charset="0"/>
              </a:rPr>
              <a:t>x</a:t>
            </a:r>
            <a:r>
              <a:rPr lang="fr-FR" sz="900" b="0" dirty="0">
                <a:solidFill>
                  <a:srgbClr val="D4D4D4"/>
                </a:solidFill>
                <a:effectLst/>
                <a:latin typeface="Consolas" panose="020B0609020204030204" pitchFamily="49" charset="0"/>
              </a:rPr>
              <a:t> = </a:t>
            </a:r>
            <a:r>
              <a:rPr lang="fr-FR" sz="900" b="0" dirty="0">
                <a:solidFill>
                  <a:srgbClr val="B5CEA8"/>
                </a:solidFill>
                <a:effectLst/>
                <a:latin typeface="Consolas" panose="020B0609020204030204" pitchFamily="49" charset="0"/>
              </a:rPr>
              <a:t>10</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point3D = { x: 10, y: 3, z: 5 }</a:t>
            </a:r>
            <a:endParaRPr lang="fr-FR" sz="900" b="0" dirty="0">
              <a:solidFill>
                <a:srgbClr val="D4D4D4"/>
              </a:solidFill>
              <a:effectLst/>
              <a:latin typeface="Consolas" panose="020B0609020204030204" pitchFamily="49" charset="0"/>
            </a:endParaRP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Fusion</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foo</a:t>
            </a:r>
            <a:r>
              <a:rPr lang="fr-FR" sz="900" b="0" dirty="0">
                <a:solidFill>
                  <a:srgbClr val="D4D4D4"/>
                </a:solidFill>
                <a:effectLst/>
                <a:latin typeface="Consolas" panose="020B0609020204030204" pitchFamily="49" charset="0"/>
              </a:rPr>
              <a:t> = { </a:t>
            </a:r>
            <a:r>
              <a:rPr lang="fr-FR" sz="900" b="0" dirty="0">
                <a:solidFill>
                  <a:srgbClr val="9CDCFE"/>
                </a:solidFill>
                <a:effectLst/>
                <a:latin typeface="Consolas" panose="020B0609020204030204" pitchFamily="49" charset="0"/>
              </a:rPr>
              <a:t>w:</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0</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bar</a:t>
            </a:r>
            <a:r>
              <a:rPr lang="fr-FR" sz="900" b="0" dirty="0">
                <a:solidFill>
                  <a:srgbClr val="D4D4D4"/>
                </a:solidFill>
                <a:effectLst/>
                <a:latin typeface="Consolas" panose="020B0609020204030204" pitchFamily="49" charset="0"/>
              </a:rPr>
              <a:t> = { </a:t>
            </a:r>
            <a:r>
              <a:rPr lang="fr-FR" sz="900" b="0" dirty="0">
                <a:solidFill>
                  <a:srgbClr val="9CDCFE"/>
                </a:solidFill>
                <a:effectLst/>
                <a:latin typeface="Consolas" panose="020B0609020204030204" pitchFamily="49" charset="0"/>
              </a:rPr>
              <a:t>t:</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1</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f:</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2</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fooBar</a:t>
            </a:r>
            <a:r>
              <a:rPr lang="fr-FR" sz="900" b="0" dirty="0">
                <a:solidFill>
                  <a:srgbClr val="D4D4D4"/>
                </a:solidFill>
                <a:effectLst/>
                <a:latin typeface="Consolas" panose="020B0609020204030204" pitchFamily="49" charset="0"/>
              </a:rPr>
              <a:t> = { ...</a:t>
            </a:r>
            <a:r>
              <a:rPr lang="fr-FR" sz="900" b="0" dirty="0" err="1">
                <a:solidFill>
                  <a:srgbClr val="9CDCFE"/>
                </a:solidFill>
                <a:effectLst/>
                <a:latin typeface="Consolas" panose="020B0609020204030204" pitchFamily="49" charset="0"/>
              </a:rPr>
              <a:t>foo</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bar</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a:t>
            </a:r>
            <a:r>
              <a:rPr lang="fr-FR" sz="900" b="0" dirty="0" err="1">
                <a:solidFill>
                  <a:srgbClr val="6A9955"/>
                </a:solidFill>
                <a:effectLst/>
                <a:latin typeface="Consolas" panose="020B0609020204030204" pitchFamily="49" charset="0"/>
              </a:rPr>
              <a:t>foobar</a:t>
            </a:r>
            <a:r>
              <a:rPr lang="fr-FR" sz="900" b="0" dirty="0">
                <a:solidFill>
                  <a:srgbClr val="6A9955"/>
                </a:solidFill>
                <a:effectLst/>
                <a:latin typeface="Consolas" panose="020B0609020204030204" pitchFamily="49" charset="0"/>
              </a:rPr>
              <a:t> = { w: 0, t: 1, f: 2 }</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let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autrePoint2D</a:t>
            </a:r>
            <a:r>
              <a:rPr lang="fr-FR" sz="900" b="0" dirty="0">
                <a:solidFill>
                  <a:srgbClr val="D4D4D4"/>
                </a:solidFill>
                <a:effectLst/>
                <a:latin typeface="Consolas" panose="020B0609020204030204" pitchFamily="49" charset="0"/>
              </a:rPr>
              <a:t> = { </a:t>
            </a:r>
            <a:r>
              <a:rPr lang="fr-FR" sz="900" b="0" dirty="0">
                <a:solidFill>
                  <a:srgbClr val="9CDCFE"/>
                </a:solidFill>
                <a:effectLst/>
                <a:latin typeface="Consolas" panose="020B0609020204030204" pitchFamily="49" charset="0"/>
              </a:rPr>
              <a:t>x:</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20</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y:</a:t>
            </a:r>
            <a:r>
              <a:rPr lang="fr-FR" sz="900" b="0" dirty="0">
                <a:solidFill>
                  <a:srgbClr val="D4D4D4"/>
                </a:solidFill>
                <a:effectLst/>
                <a:latin typeface="Consolas" panose="020B0609020204030204" pitchFamily="49" charset="0"/>
              </a:rPr>
              <a:t> </a:t>
            </a:r>
            <a:r>
              <a:rPr lang="fr-FR" sz="900" b="0" dirty="0">
                <a:solidFill>
                  <a:srgbClr val="B5CEA8"/>
                </a:solidFill>
                <a:effectLst/>
                <a:latin typeface="Consolas" panose="020B0609020204030204" pitchFamily="49" charset="0"/>
              </a:rPr>
              <a:t>30</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point3D</a:t>
            </a:r>
            <a:r>
              <a:rPr lang="fr-FR" sz="900" b="0" dirty="0">
                <a:solidFill>
                  <a:srgbClr val="D4D4D4"/>
                </a:solidFill>
                <a:effectLst/>
                <a:latin typeface="Consolas" panose="020B0609020204030204" pitchFamily="49" charset="0"/>
              </a:rPr>
              <a:t> = { ...</a:t>
            </a:r>
            <a:r>
              <a:rPr lang="fr-FR" sz="900" b="0" dirty="0">
                <a:solidFill>
                  <a:srgbClr val="9CDCFE"/>
                </a:solidFill>
                <a:effectLst/>
                <a:latin typeface="Consolas" panose="020B0609020204030204" pitchFamily="49" charset="0"/>
              </a:rPr>
              <a:t>point3D</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autrePoint2D</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6A9955"/>
                </a:solidFill>
                <a:effectLst/>
                <a:latin typeface="Consolas" panose="020B0609020204030204" pitchFamily="49" charset="0"/>
              </a:rPr>
              <a:t>// point3D = { x: 10, y: 20, z: 5 }</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4158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Classes &amp; Interfaces</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Déclaration d’une classe</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6062146" cy="3497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enum</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EnumMarqueVoiture</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4FC1FF"/>
                </a:solidFill>
                <a:effectLst/>
                <a:latin typeface="Consolas" panose="020B0609020204030204" pitchFamily="49" charset="0"/>
              </a:rPr>
              <a:t>CITROEN</a:t>
            </a:r>
            <a:r>
              <a:rPr lang="fr-FR" sz="900" b="0" dirty="0">
                <a:solidFill>
                  <a:srgbClr val="D4D4D4"/>
                </a:solidFill>
                <a:effectLst/>
                <a:latin typeface="Consolas" panose="020B0609020204030204" pitchFamily="49" charset="0"/>
              </a:rPr>
              <a:t> = </a:t>
            </a:r>
            <a:r>
              <a:rPr lang="fr-FR" sz="900" b="0" dirty="0">
                <a:solidFill>
                  <a:srgbClr val="B5CEA8"/>
                </a:solidFill>
                <a:effectLst/>
                <a:latin typeface="Consolas" panose="020B0609020204030204" pitchFamily="49" charset="0"/>
              </a:rPr>
              <a:t>1</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a:solidFill>
                  <a:srgbClr val="4FC1FF"/>
                </a:solidFill>
                <a:effectLst/>
                <a:latin typeface="Consolas" panose="020B0609020204030204" pitchFamily="49" charset="0"/>
              </a:rPr>
              <a:t>PEUGEOT</a:t>
            </a:r>
            <a:r>
              <a:rPr lang="fr-FR" sz="900" b="0" dirty="0">
                <a:solidFill>
                  <a:srgbClr val="D4D4D4"/>
                </a:solidFill>
                <a:effectLst/>
                <a:latin typeface="Consolas" panose="020B0609020204030204" pitchFamily="49" charset="0"/>
              </a:rPr>
              <a:t> = </a:t>
            </a:r>
            <a:r>
              <a:rPr lang="fr-FR" sz="900" b="0" dirty="0">
                <a:solidFill>
                  <a:srgbClr val="B5CEA8"/>
                </a:solidFill>
                <a:effectLst/>
                <a:latin typeface="Consolas" panose="020B0609020204030204" pitchFamily="49" charset="0"/>
              </a:rPr>
              <a:t>2</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a:solidFill>
                  <a:srgbClr val="4FC1FF"/>
                </a:solidFill>
                <a:effectLst/>
                <a:latin typeface="Consolas" panose="020B0609020204030204" pitchFamily="49" charset="0"/>
              </a:rPr>
              <a:t>RENAULT</a:t>
            </a:r>
            <a:r>
              <a:rPr lang="fr-FR" sz="900" b="0" dirty="0">
                <a:solidFill>
                  <a:srgbClr val="D4D4D4"/>
                </a:solidFill>
                <a:effectLst/>
                <a:latin typeface="Consolas" panose="020B0609020204030204" pitchFamily="49" charset="0"/>
              </a:rPr>
              <a:t> = </a:t>
            </a:r>
            <a:r>
              <a:rPr lang="fr-FR" sz="900" b="0" dirty="0">
                <a:solidFill>
                  <a:srgbClr val="B5CEA8"/>
                </a:solidFill>
                <a:effectLst/>
                <a:latin typeface="Consolas" panose="020B0609020204030204" pitchFamily="49" charset="0"/>
              </a:rPr>
              <a:t>3</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interface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IVoiture</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marque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EnumMarqueVoiture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modele</a:t>
            </a:r>
            <a:r>
              <a:rPr lang="fr-FR" sz="900" b="0" dirty="0">
                <a:solidFill>
                  <a:srgbClr val="D4D4D4"/>
                </a:solidFill>
                <a:effectLst/>
                <a:latin typeface="Consolas" panose="020B0609020204030204" pitchFamily="49" charset="0"/>
              </a:rPr>
              <a:t>: </a:t>
            </a:r>
            <a:r>
              <a:rPr lang="fr-FR" sz="900" b="0" dirty="0">
                <a:solidFill>
                  <a:srgbClr val="4EC9B0"/>
                </a:solidFill>
                <a:effectLst/>
                <a:latin typeface="Consolas" panose="020B0609020204030204" pitchFamily="49" charset="0"/>
              </a:rPr>
              <a:t>string</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kilometrage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 </a:t>
            </a:r>
            <a:r>
              <a:rPr lang="fr-FR" sz="900" b="0" dirty="0" err="1">
                <a:solidFill>
                  <a:srgbClr val="4EC9B0"/>
                </a:solidFill>
                <a:effectLst/>
                <a:latin typeface="Consolas" panose="020B0609020204030204" pitchFamily="49" charset="0"/>
              </a:rPr>
              <a:t>null</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class</a:t>
            </a:r>
            <a:r>
              <a:rPr lang="fr-FR" sz="900" b="0" dirty="0">
                <a:solidFill>
                  <a:srgbClr val="D4D4D4"/>
                </a:solidFill>
                <a:effectLst/>
                <a:latin typeface="Consolas" panose="020B0609020204030204" pitchFamily="49" charset="0"/>
              </a:rPr>
              <a:t> </a:t>
            </a:r>
            <a:r>
              <a:rPr lang="fr-FR" sz="900" b="0" dirty="0">
                <a:solidFill>
                  <a:srgbClr val="4EC9B0"/>
                </a:solidFill>
                <a:effectLst/>
                <a:latin typeface="Consolas" panose="020B0609020204030204" pitchFamily="49" charset="0"/>
              </a:rPr>
              <a:t>Voiture</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implements</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IVoiture</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marque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EnumMarqueVoiture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modele</a:t>
            </a:r>
            <a:r>
              <a:rPr lang="fr-FR" sz="900" b="0" dirty="0">
                <a:solidFill>
                  <a:srgbClr val="D4D4D4"/>
                </a:solidFill>
                <a:effectLst/>
                <a:latin typeface="Consolas" panose="020B0609020204030204" pitchFamily="49" charset="0"/>
              </a:rPr>
              <a:t>: </a:t>
            </a:r>
            <a:r>
              <a:rPr lang="fr-FR" sz="900" b="0" dirty="0">
                <a:solidFill>
                  <a:srgbClr val="4EC9B0"/>
                </a:solidFill>
                <a:effectLst/>
                <a:latin typeface="Consolas" panose="020B0609020204030204" pitchFamily="49" charset="0"/>
              </a:rPr>
              <a:t>string</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kilometrage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constructor</a:t>
            </a:r>
            <a:r>
              <a:rPr lang="fr-FR" sz="900" b="0" dirty="0">
                <a:solidFill>
                  <a:srgbClr val="D4D4D4"/>
                </a:solidFill>
                <a:effectLst/>
                <a:latin typeface="Consolas" panose="020B0609020204030204" pitchFamily="49" charset="0"/>
              </a:rPr>
              <a:t>(</a:t>
            </a:r>
            <a:r>
              <a:rPr lang="fr-FR" sz="900" b="0" dirty="0">
                <a:solidFill>
                  <a:srgbClr val="9CDCFE"/>
                </a:solidFill>
                <a:effectLst/>
                <a:latin typeface="Consolas" panose="020B0609020204030204" pitchFamily="49" charset="0"/>
              </a:rPr>
              <a:t>marque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EnumMarqueVoiture</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modele</a:t>
            </a:r>
            <a:r>
              <a:rPr lang="fr-FR" sz="900" b="0" dirty="0">
                <a:solidFill>
                  <a:srgbClr val="D4D4D4"/>
                </a:solidFill>
                <a:effectLst/>
                <a:latin typeface="Consolas" panose="020B0609020204030204" pitchFamily="49" charset="0"/>
              </a:rPr>
              <a:t>: </a:t>
            </a:r>
            <a:r>
              <a:rPr lang="fr-FR" sz="900" b="0" dirty="0">
                <a:solidFill>
                  <a:srgbClr val="4EC9B0"/>
                </a:solidFill>
                <a:effectLst/>
                <a:latin typeface="Consolas" panose="020B0609020204030204" pitchFamily="49" charset="0"/>
              </a:rPr>
              <a:t>string</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kilometrage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number</a:t>
            </a:r>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this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marque</a:t>
            </a:r>
            <a:r>
              <a:rPr lang="fr-FR" sz="900" b="0" dirty="0">
                <a:solidFill>
                  <a:srgbClr val="D4D4D4"/>
                </a:solidFill>
                <a:effectLst/>
                <a:latin typeface="Consolas" panose="020B0609020204030204" pitchFamily="49" charset="0"/>
              </a:rPr>
              <a:t> = </a:t>
            </a:r>
            <a:r>
              <a:rPr lang="fr-FR" sz="900" b="0" dirty="0">
                <a:solidFill>
                  <a:srgbClr val="9CDCFE"/>
                </a:solidFill>
                <a:effectLst/>
                <a:latin typeface="Consolas" panose="020B0609020204030204" pitchFamily="49" charset="0"/>
              </a:rPr>
              <a:t>marque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this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modele</a:t>
            </a:r>
            <a:r>
              <a:rPr lang="fr-FR" sz="900" b="0" dirty="0">
                <a:solidFill>
                  <a:srgbClr val="D4D4D4"/>
                </a:solidFill>
                <a:effectLst/>
                <a:latin typeface="Consolas" panose="020B0609020204030204" pitchFamily="49" charset="0"/>
              </a:rPr>
              <a:t> = </a:t>
            </a:r>
            <a:r>
              <a:rPr lang="fr-FR" sz="900" b="0" dirty="0" err="1">
                <a:solidFill>
                  <a:srgbClr val="9CDCFE"/>
                </a:solidFill>
                <a:effectLst/>
                <a:latin typeface="Consolas" panose="020B0609020204030204" pitchFamily="49" charset="0"/>
              </a:rPr>
              <a:t>modele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this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kilometrage</a:t>
            </a:r>
            <a:r>
              <a:rPr lang="fr-FR" sz="900" b="0" dirty="0">
                <a:solidFill>
                  <a:srgbClr val="D4D4D4"/>
                </a:solidFill>
                <a:effectLst/>
                <a:latin typeface="Consolas" panose="020B0609020204030204" pitchFamily="49" charset="0"/>
              </a:rPr>
              <a:t> = </a:t>
            </a:r>
            <a:r>
              <a:rPr lang="fr-FR" sz="900" b="0" dirty="0" err="1">
                <a:solidFill>
                  <a:srgbClr val="9CDCFE"/>
                </a:solidFill>
                <a:effectLst/>
                <a:latin typeface="Consolas" panose="020B0609020204030204" pitchFamily="49" charset="0"/>
              </a:rPr>
              <a:t>kilometrage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   </a:t>
            </a:r>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br>
              <a:rPr lang="fr-FR" sz="900" dirty="0">
                <a:solidFill>
                  <a:srgbClr val="D4D4D4"/>
                </a:solidFill>
                <a:latin typeface="Consolas" panose="020B0609020204030204" pitchFamily="49" charset="0"/>
              </a:rPr>
            </a:br>
            <a:r>
              <a:rPr lang="fr-FR" sz="900" dirty="0">
                <a:solidFill>
                  <a:srgbClr val="D4D4D4"/>
                </a:solidFill>
                <a:latin typeface="Consolas" panose="020B0609020204030204" pitchFamily="49" charset="0"/>
              </a:rPr>
              <a:t>    </a:t>
            </a:r>
            <a:r>
              <a:rPr lang="fr-FR" sz="900" dirty="0">
                <a:solidFill>
                  <a:srgbClr val="DCDCAA"/>
                </a:solidFill>
                <a:latin typeface="Consolas" panose="020B0609020204030204" pitchFamily="49" charset="0"/>
              </a:rPr>
              <a:t>klaxonner</a:t>
            </a:r>
            <a:r>
              <a:rPr lang="fr-FR" sz="900" dirty="0">
                <a:solidFill>
                  <a:srgbClr val="D4D4D4"/>
                </a:solidFill>
                <a:latin typeface="Consolas" panose="020B0609020204030204" pitchFamily="49" charset="0"/>
              </a:rPr>
              <a:t>() {</a:t>
            </a:r>
          </a:p>
          <a:p>
            <a:r>
              <a:rPr lang="fr-FR" sz="900" dirty="0">
                <a:solidFill>
                  <a:srgbClr val="D4D4D4"/>
                </a:solidFill>
                <a:latin typeface="Consolas" panose="020B0609020204030204" pitchFamily="49" charset="0"/>
              </a:rPr>
              <a:t>        </a:t>
            </a:r>
            <a:r>
              <a:rPr lang="fr-FR" sz="900" dirty="0" err="1">
                <a:solidFill>
                  <a:srgbClr val="9CDCFE"/>
                </a:solidFill>
                <a:latin typeface="Consolas" panose="020B0609020204030204" pitchFamily="49" charset="0"/>
              </a:rPr>
              <a:t>console</a:t>
            </a:r>
            <a:r>
              <a:rPr lang="fr-FR" sz="900" dirty="0" err="1">
                <a:solidFill>
                  <a:srgbClr val="D4D4D4"/>
                </a:solidFill>
                <a:latin typeface="Consolas" panose="020B0609020204030204" pitchFamily="49" charset="0"/>
              </a:rPr>
              <a:t>.</a:t>
            </a:r>
            <a:r>
              <a:rPr lang="fr-FR" sz="900" dirty="0" err="1">
                <a:solidFill>
                  <a:srgbClr val="DCDCAA"/>
                </a:solidFill>
                <a:latin typeface="Consolas" panose="020B0609020204030204" pitchFamily="49" charset="0"/>
              </a:rPr>
              <a:t>warn</a:t>
            </a:r>
            <a:r>
              <a:rPr lang="fr-FR" sz="900" dirty="0">
                <a:solidFill>
                  <a:srgbClr val="D4D4D4"/>
                </a:solidFill>
                <a:latin typeface="Consolas" panose="020B0609020204030204" pitchFamily="49" charset="0"/>
              </a:rPr>
              <a:t>(</a:t>
            </a:r>
            <a:r>
              <a:rPr lang="fr-FR" sz="900" dirty="0">
                <a:solidFill>
                  <a:srgbClr val="CE9178"/>
                </a:solidFill>
                <a:latin typeface="Consolas" panose="020B0609020204030204" pitchFamily="49" charset="0"/>
              </a:rPr>
              <a:t>'BOUGE DE LÀ !'</a:t>
            </a:r>
            <a:r>
              <a:rPr lang="fr-FR" sz="900" dirty="0">
                <a:solidFill>
                  <a:srgbClr val="D4D4D4"/>
                </a:solidFill>
                <a:latin typeface="Consolas" panose="020B0609020204030204" pitchFamily="49" charset="0"/>
              </a:rPr>
              <a:t>);</a:t>
            </a:r>
          </a:p>
          <a:p>
            <a:r>
              <a:rPr lang="fr-FR" sz="900" dirty="0">
                <a:solidFill>
                  <a:srgbClr val="D4D4D4"/>
                </a:solidFill>
                <a:latin typeface="Consolas" panose="020B0609020204030204" pitchFamily="49" charset="0"/>
              </a:rPr>
              <a:t>    }</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30864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Classes &amp; Interfaces</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Déclaration d’une classe</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6062146" cy="3497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EnumMarqueVoiture</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Voiture</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models</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voiture.model</a:t>
            </a:r>
            <a:r>
              <a:rPr lang="fr-FR" sz="1000" b="0" dirty="0">
                <a:solidFill>
                  <a:srgbClr val="CE9178"/>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C586C0"/>
                </a:solidFill>
                <a:effectLst/>
                <a:latin typeface="Consolas" panose="020B0609020204030204" pitchFamily="49" charset="0"/>
              </a:rPr>
              <a:t>export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class</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AppComponent</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modele</a:t>
            </a:r>
            <a:r>
              <a:rPr lang="fr-FR" sz="1000" b="0" dirty="0">
                <a:solidFill>
                  <a:srgbClr val="D4D4D4"/>
                </a:solidFill>
                <a:effectLst/>
                <a:latin typeface="Consolas" panose="020B0609020204030204" pitchFamily="49" charset="0"/>
              </a:rPr>
              <a:t>: </a:t>
            </a:r>
            <a:r>
              <a:rPr lang="fr-FR" sz="1000" b="0" dirty="0">
                <a:solidFill>
                  <a:srgbClr val="4EC9B0"/>
                </a:solidFill>
                <a:effectLst/>
                <a:latin typeface="Consolas" panose="020B0609020204030204" pitchFamily="49" charset="0"/>
              </a:rPr>
              <a:t>string</a:t>
            </a:r>
            <a:r>
              <a:rPr lang="fr-FR" sz="1000" b="0" dirty="0">
                <a:solidFill>
                  <a:srgbClr val="D4D4D4"/>
                </a:solidFill>
                <a:effectLst/>
                <a:latin typeface="Consolas" panose="020B0609020204030204" pitchFamily="49" charset="0"/>
              </a:rPr>
              <a:t> = </a:t>
            </a:r>
            <a:r>
              <a:rPr lang="fr-FR" sz="1000" b="0" dirty="0">
                <a:solidFill>
                  <a:srgbClr val="CE9178"/>
                </a:solidFill>
                <a:effectLst/>
                <a:latin typeface="Consolas" panose="020B0609020204030204" pitchFamily="49" charset="0"/>
              </a:rPr>
              <a:t>'307'</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voiture</a:t>
            </a:r>
            <a:r>
              <a:rPr lang="fr-FR" sz="1000" b="0" dirty="0">
                <a:solidFill>
                  <a:srgbClr val="D4D4D4"/>
                </a:solidFill>
                <a:effectLst/>
                <a:latin typeface="Consolas" panose="020B0609020204030204" pitchFamily="49" charset="0"/>
              </a:rPr>
              <a:t>: </a:t>
            </a:r>
            <a:r>
              <a:rPr lang="fr-FR" sz="1000" b="0" dirty="0">
                <a:solidFill>
                  <a:srgbClr val="4EC9B0"/>
                </a:solidFill>
                <a:effectLst/>
                <a:latin typeface="Consolas" panose="020B0609020204030204" pitchFamily="49" charset="0"/>
              </a:rPr>
              <a:t>Voiture</a:t>
            </a:r>
            <a:r>
              <a:rPr lang="fr-FR" sz="1000" b="0" dirty="0">
                <a:solidFill>
                  <a:srgbClr val="D4D4D4"/>
                </a:solidFill>
                <a:effectLst/>
                <a:latin typeface="Consolas" panose="020B0609020204030204" pitchFamily="49" charset="0"/>
              </a:rPr>
              <a:t> | </a:t>
            </a:r>
            <a:r>
              <a:rPr lang="fr-FR" sz="1000" b="0" dirty="0" err="1">
                <a:solidFill>
                  <a:srgbClr val="4EC9B0"/>
                </a:solidFill>
                <a:effectLst/>
                <a:latin typeface="Consolas" panose="020B0609020204030204" pitchFamily="49" charset="0"/>
              </a:rPr>
              <a:t>undefined</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uselessFunc</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voiture</a:t>
            </a:r>
            <a:r>
              <a:rPr lang="fr-FR" sz="1000" b="0" dirty="0">
                <a:solidFill>
                  <a:srgbClr val="D4D4D4"/>
                </a:solidFill>
                <a:effectLst/>
                <a:latin typeface="Consolas" panose="020B0609020204030204" pitchFamily="49" charset="0"/>
              </a:rPr>
              <a:t> = </a:t>
            </a:r>
            <a:r>
              <a:rPr lang="fr-FR" sz="1000" b="0" dirty="0">
                <a:solidFill>
                  <a:srgbClr val="569CD6"/>
                </a:solidFill>
                <a:effectLst/>
                <a:latin typeface="Consolas" panose="020B0609020204030204" pitchFamily="49" charset="0"/>
              </a:rPr>
              <a:t>new</a:t>
            </a:r>
            <a:r>
              <a:rPr lang="fr-FR" sz="1000" b="0" dirty="0">
                <a:solidFill>
                  <a:srgbClr val="D4D4D4"/>
                </a:solidFill>
                <a:effectLst/>
                <a:latin typeface="Consolas" panose="020B0609020204030204" pitchFamily="49" charset="0"/>
              </a:rPr>
              <a:t> </a:t>
            </a:r>
            <a:r>
              <a:rPr lang="fr-FR" sz="1000" b="0" dirty="0">
                <a:solidFill>
                  <a:srgbClr val="4EC9B0"/>
                </a:solidFill>
                <a:effectLst/>
                <a:latin typeface="Consolas" panose="020B0609020204030204" pitchFamily="49" charset="0"/>
              </a:rPr>
              <a:t>Voiture</a:t>
            </a:r>
            <a:r>
              <a:rPr lang="fr-FR" sz="1000" b="0" dirty="0">
                <a:solidFill>
                  <a:srgbClr val="D4D4D4"/>
                </a:solidFill>
                <a:effectLst/>
                <a:latin typeface="Consolas" panose="020B0609020204030204" pitchFamily="49" charset="0"/>
              </a:rPr>
              <a:t>(</a:t>
            </a:r>
            <a:r>
              <a:rPr lang="fr-FR" sz="1000" b="0" dirty="0" err="1">
                <a:solidFill>
                  <a:srgbClr val="4EC9B0"/>
                </a:solidFill>
                <a:effectLst/>
                <a:latin typeface="Consolas" panose="020B0609020204030204" pitchFamily="49" charset="0"/>
              </a:rPr>
              <a:t>EnumMarqueVoiture</a:t>
            </a:r>
            <a:r>
              <a:rPr lang="fr-FR" sz="1000" b="0" dirty="0" err="1">
                <a:solidFill>
                  <a:srgbClr val="D4D4D4"/>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PEUGEOT</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modele</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20000</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voiture</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klaxonner</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p:txBody>
      </p:sp>
      <p:grpSp>
        <p:nvGrpSpPr>
          <p:cNvPr id="11" name="Groupe 10">
            <a:extLst>
              <a:ext uri="{FF2B5EF4-FFF2-40B4-BE49-F238E27FC236}">
                <a16:creationId xmlns:a16="http://schemas.microsoft.com/office/drawing/2014/main" id="{C71E6FA2-1E37-A6C6-0D0F-F3143B1C4D72}"/>
              </a:ext>
            </a:extLst>
          </p:cNvPr>
          <p:cNvGrpSpPr/>
          <p:nvPr/>
        </p:nvGrpSpPr>
        <p:grpSpPr>
          <a:xfrm>
            <a:off x="2767487" y="2003293"/>
            <a:ext cx="181197" cy="487283"/>
            <a:chOff x="2767487" y="2003293"/>
            <a:chExt cx="181197" cy="487283"/>
          </a:xfrm>
        </p:grpSpPr>
        <p:pic>
          <p:nvPicPr>
            <p:cNvPr id="8" name="Graphique 7" descr="Aide avec un remplissage uni">
              <a:extLst>
                <a:ext uri="{FF2B5EF4-FFF2-40B4-BE49-F238E27FC236}">
                  <a16:creationId xmlns:a16="http://schemas.microsoft.com/office/drawing/2014/main" id="{4F9A8A68-E23C-2058-C690-D413851EC9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7234" y="2003293"/>
              <a:ext cx="171450" cy="171450"/>
            </a:xfrm>
            <a:prstGeom prst="rect">
              <a:avLst/>
            </a:prstGeom>
          </p:spPr>
        </p:pic>
        <p:pic>
          <p:nvPicPr>
            <p:cNvPr id="9" name="Graphique 8" descr="Aide avec un remplissage uni">
              <a:extLst>
                <a:ext uri="{FF2B5EF4-FFF2-40B4-BE49-F238E27FC236}">
                  <a16:creationId xmlns:a16="http://schemas.microsoft.com/office/drawing/2014/main" id="{9B34F2E3-2999-E5AD-8351-9B8374F689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7487" y="2319126"/>
              <a:ext cx="171450" cy="171450"/>
            </a:xfrm>
            <a:prstGeom prst="rect">
              <a:avLst/>
            </a:prstGeom>
          </p:spPr>
        </p:pic>
      </p:grpSp>
      <p:sp>
        <p:nvSpPr>
          <p:cNvPr id="12" name="ZoneTexte 11">
            <a:extLst>
              <a:ext uri="{FF2B5EF4-FFF2-40B4-BE49-F238E27FC236}">
                <a16:creationId xmlns:a16="http://schemas.microsoft.com/office/drawing/2014/main" id="{5B607F17-F304-6D09-F545-28B10BF64D94}"/>
              </a:ext>
            </a:extLst>
          </p:cNvPr>
          <p:cNvSpPr txBox="1"/>
          <p:nvPr/>
        </p:nvSpPr>
        <p:spPr>
          <a:xfrm>
            <a:off x="3079262" y="1023034"/>
            <a:ext cx="171938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app.component.ts</a:t>
            </a:r>
            <a:endParaRPr lang="fr-FR" dirty="0"/>
          </a:p>
        </p:txBody>
      </p:sp>
    </p:spTree>
    <p:extLst>
      <p:ext uri="{BB962C8B-B14F-4D97-AF65-F5344CB8AC3E}">
        <p14:creationId xmlns:p14="http://schemas.microsoft.com/office/powerpoint/2010/main" val="23903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1"/>
          <p:cNvSpPr/>
          <p:nvPr/>
        </p:nvSpPr>
        <p:spPr>
          <a:xfrm rot="10800000" flipH="1">
            <a:off x="3636204" y="1638112"/>
            <a:ext cx="1864201" cy="1867248"/>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rot="10800000" flipH="1">
            <a:off x="944454" y="1638112"/>
            <a:ext cx="1864201" cy="1867248"/>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rot="10800000" flipH="1">
            <a:off x="6335354" y="1638112"/>
            <a:ext cx="1864201" cy="1867248"/>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txBox="1">
            <a:spLocks noGrp="1"/>
          </p:cNvSpPr>
          <p:nvPr>
            <p:ph type="subTitle" idx="1"/>
          </p:nvPr>
        </p:nvSpPr>
        <p:spPr>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dirty="0"/>
              <a:t>Peut être utilisé par plusieurs autre modules &amp; projets</a:t>
            </a:r>
            <a:endParaRPr dirty="0"/>
          </a:p>
        </p:txBody>
      </p:sp>
      <p:sp>
        <p:nvSpPr>
          <p:cNvPr id="767" name="Google Shape;767;p41"/>
          <p:cNvSpPr txBox="1">
            <a:spLocks noGrp="1"/>
          </p:cNvSpPr>
          <p:nvPr>
            <p:ph type="subTitle" idx="2"/>
          </p:nvPr>
        </p:nvSpPr>
        <p:spPr>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dirty="0"/>
              <a:t>Peut dépendre d’autres modules qui ne dépendent pas de lui</a:t>
            </a:r>
            <a:endParaRPr dirty="0"/>
          </a:p>
        </p:txBody>
      </p:sp>
      <p:sp>
        <p:nvSpPr>
          <p:cNvPr id="766" name="Google Shape;766;p41"/>
          <p:cNvSpPr txBox="1">
            <a:spLocks noGrp="1"/>
          </p:cNvSpPr>
          <p:nvPr>
            <p:ph type="subTitle" idx="3"/>
          </p:nvPr>
        </p:nvSpPr>
        <p:spPr>
          <a:prstGeom prst="rect">
            <a:avLst/>
          </a:prstGeom>
        </p:spPr>
        <p:txBody>
          <a:bodyPr spcFirstLastPara="1" wrap="square" lIns="182875" tIns="182875" rIns="182875" bIns="182875" anchor="ctr" anchorCtr="0">
            <a:noAutofit/>
          </a:bodyPr>
          <a:lstStyle/>
          <a:p>
            <a:pPr marL="0" lvl="0" indent="0" algn="ctr" rtl="0">
              <a:spcBef>
                <a:spcPts val="0"/>
              </a:spcBef>
              <a:spcAft>
                <a:spcPts val="0"/>
              </a:spcAft>
              <a:buClr>
                <a:schemeClr val="dk1"/>
              </a:buClr>
              <a:buSzPts val="1100"/>
              <a:buFont typeface="Arial"/>
              <a:buNone/>
            </a:pPr>
            <a:r>
              <a:rPr lang="en" dirty="0"/>
              <a:t>Rassemble plusieurs classes qui fonctionnent ensemble dans un même scope</a:t>
            </a:r>
            <a:endParaRPr dirty="0"/>
          </a:p>
        </p:txBody>
      </p:sp>
      <p:sp>
        <p:nvSpPr>
          <p:cNvPr id="769" name="Google Shape;769;p41"/>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Scope</a:t>
            </a:r>
            <a:endParaRPr sz="1600" b="1" dirty="0"/>
          </a:p>
        </p:txBody>
      </p:sp>
      <p:sp>
        <p:nvSpPr>
          <p:cNvPr id="770" name="Google Shape;770;p41"/>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Dépendances</a:t>
            </a:r>
            <a:endParaRPr sz="1600" b="1" dirty="0"/>
          </a:p>
        </p:txBody>
      </p:sp>
      <p:sp>
        <p:nvSpPr>
          <p:cNvPr id="771" name="Google Shape;771;p41"/>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Réutilisable</a:t>
            </a:r>
            <a:endParaRPr sz="1600" b="1" dirty="0"/>
          </a:p>
        </p:txBody>
      </p:sp>
      <p:sp>
        <p:nvSpPr>
          <p:cNvPr id="772" name="Google Shape;77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Qu’est-ce qu’un module ?</a:t>
            </a:r>
            <a:endParaRPr dirty="0"/>
          </a:p>
        </p:txBody>
      </p:sp>
    </p:spTree>
    <p:extLst>
      <p:ext uri="{BB962C8B-B14F-4D97-AF65-F5344CB8AC3E}">
        <p14:creationId xmlns:p14="http://schemas.microsoft.com/office/powerpoint/2010/main" val="36590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Modules</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Déclaration d’un module</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5463639"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fr-FR" sz="1050" b="0" i="0" dirty="0">
                <a:solidFill>
                  <a:srgbClr val="AF00DB"/>
                </a:solidFill>
                <a:effectLst/>
                <a:latin typeface="Consolas" panose="020B0609020204030204" pitchFamily="49" charset="0"/>
              </a:rPr>
              <a:t>export</a:t>
            </a:r>
            <a:r>
              <a:rPr lang="fr-FR" sz="1050" b="0" i="0" dirty="0">
                <a:solidFill>
                  <a:srgbClr val="000000"/>
                </a:solidFill>
                <a:effectLst/>
                <a:latin typeface="Consolas" panose="020B0609020204030204" pitchFamily="49" charset="0"/>
              </a:rPr>
              <a:t> </a:t>
            </a:r>
            <a:r>
              <a:rPr lang="fr-FR" sz="1050" b="0" i="0" dirty="0">
                <a:solidFill>
                  <a:srgbClr val="0000FF"/>
                </a:solidFill>
                <a:effectLst/>
                <a:latin typeface="Consolas" panose="020B0609020204030204" pitchFamily="49" charset="0"/>
              </a:rPr>
              <a:t>*</a:t>
            </a:r>
            <a:r>
              <a:rPr lang="fr-FR" sz="1050" b="0" i="0" dirty="0">
                <a:solidFill>
                  <a:srgbClr val="000000"/>
                </a:solidFill>
                <a:effectLst/>
                <a:latin typeface="Consolas" panose="020B0609020204030204" pitchFamily="49" charset="0"/>
              </a:rPr>
              <a:t> </a:t>
            </a:r>
            <a:r>
              <a:rPr lang="fr-FR" sz="1050" b="0" i="0" dirty="0" err="1">
                <a:solidFill>
                  <a:srgbClr val="AF00DB"/>
                </a:solidFill>
                <a:effectLst/>
                <a:latin typeface="Consolas" panose="020B0609020204030204" pitchFamily="49" charset="0"/>
              </a:rPr>
              <a:t>from</a:t>
            </a:r>
            <a:r>
              <a:rPr lang="fr-FR" sz="1050" b="0" i="0" dirty="0">
                <a:solidFill>
                  <a:srgbClr val="000000"/>
                </a:solidFill>
                <a:effectLst/>
                <a:latin typeface="Consolas" panose="020B0609020204030204" pitchFamily="49" charset="0"/>
              </a:rPr>
              <a:t> </a:t>
            </a:r>
            <a:r>
              <a:rPr lang="fr-FR" sz="1050" b="0" i="0" dirty="0">
                <a:solidFill>
                  <a:srgbClr val="A31515"/>
                </a:solidFill>
                <a:effectLst/>
                <a:latin typeface="Consolas" panose="020B0609020204030204" pitchFamily="49" charset="0"/>
              </a:rPr>
              <a:t>"./</a:t>
            </a:r>
            <a:r>
              <a:rPr lang="fr-FR" sz="1050" b="0" i="0" dirty="0" err="1">
                <a:solidFill>
                  <a:srgbClr val="A31515"/>
                </a:solidFill>
                <a:effectLst/>
                <a:latin typeface="Consolas" panose="020B0609020204030204" pitchFamily="49" charset="0"/>
              </a:rPr>
              <a:t>StringValidator</a:t>
            </a:r>
            <a:r>
              <a:rPr lang="fr-FR" sz="1050" b="0" i="0" dirty="0">
                <a:solidFill>
                  <a:srgbClr val="A31515"/>
                </a:solidFill>
                <a:effectLst/>
                <a:latin typeface="Consolas" panose="020B0609020204030204" pitchFamily="49" charset="0"/>
              </a:rPr>
              <a:t>"</a:t>
            </a:r>
            <a:r>
              <a:rPr lang="fr-FR" sz="1050" b="0" i="0" dirty="0">
                <a:solidFill>
                  <a:srgbClr val="000000"/>
                </a:solidFill>
                <a:effectLst/>
                <a:latin typeface="Consolas" panose="020B0609020204030204" pitchFamily="49" charset="0"/>
              </a:rPr>
              <a:t>; </a:t>
            </a:r>
            <a:r>
              <a:rPr lang="fr-FR" sz="1050" b="0" i="0" dirty="0">
                <a:solidFill>
                  <a:srgbClr val="008000"/>
                </a:solidFill>
                <a:effectLst/>
                <a:latin typeface="Consolas" panose="020B0609020204030204" pitchFamily="49" charset="0"/>
              </a:rPr>
              <a:t>// exports '</a:t>
            </a:r>
            <a:r>
              <a:rPr lang="fr-FR" sz="1050" b="0" i="0" dirty="0" err="1">
                <a:solidFill>
                  <a:srgbClr val="008000"/>
                </a:solidFill>
                <a:effectLst/>
                <a:latin typeface="Consolas" panose="020B0609020204030204" pitchFamily="49" charset="0"/>
              </a:rPr>
              <a:t>StringValidator</a:t>
            </a:r>
            <a:r>
              <a:rPr lang="fr-FR" sz="1050" b="0" i="0" dirty="0">
                <a:solidFill>
                  <a:srgbClr val="008000"/>
                </a:solidFill>
                <a:effectLst/>
                <a:latin typeface="Consolas" panose="020B0609020204030204" pitchFamily="49" charset="0"/>
              </a:rPr>
              <a:t>' interface</a:t>
            </a:r>
            <a:endParaRPr lang="fr-FR" sz="1050" b="0" i="0" dirty="0">
              <a:solidFill>
                <a:srgbClr val="000000"/>
              </a:solidFill>
              <a:effectLst/>
              <a:latin typeface="Consolas" panose="020B0609020204030204" pitchFamily="49" charset="0"/>
            </a:endParaRPr>
          </a:p>
          <a:p>
            <a:pPr algn="l"/>
            <a:r>
              <a:rPr lang="fr-FR" sz="1050" b="0" i="0" dirty="0">
                <a:solidFill>
                  <a:srgbClr val="AF00DB"/>
                </a:solidFill>
                <a:effectLst/>
                <a:latin typeface="Consolas" panose="020B0609020204030204" pitchFamily="49" charset="0"/>
              </a:rPr>
              <a:t>export</a:t>
            </a:r>
            <a:r>
              <a:rPr lang="fr-FR" sz="1050" b="0" i="0" dirty="0">
                <a:solidFill>
                  <a:srgbClr val="000000"/>
                </a:solidFill>
                <a:effectLst/>
                <a:latin typeface="Consolas" panose="020B0609020204030204" pitchFamily="49" charset="0"/>
              </a:rPr>
              <a:t> </a:t>
            </a:r>
            <a:r>
              <a:rPr lang="fr-FR" sz="1050" b="0" i="0" dirty="0">
                <a:solidFill>
                  <a:srgbClr val="0000FF"/>
                </a:solidFill>
                <a:effectLst/>
                <a:latin typeface="Consolas" panose="020B0609020204030204" pitchFamily="49" charset="0"/>
              </a:rPr>
              <a:t>*</a:t>
            </a:r>
            <a:r>
              <a:rPr lang="fr-FR" sz="1050" b="0" i="0" dirty="0">
                <a:solidFill>
                  <a:srgbClr val="000000"/>
                </a:solidFill>
                <a:effectLst/>
                <a:latin typeface="Consolas" panose="020B0609020204030204" pitchFamily="49" charset="0"/>
              </a:rPr>
              <a:t> </a:t>
            </a:r>
            <a:r>
              <a:rPr lang="fr-FR" sz="1050" b="0" i="0" dirty="0" err="1">
                <a:solidFill>
                  <a:srgbClr val="AF00DB"/>
                </a:solidFill>
                <a:effectLst/>
                <a:latin typeface="Consolas" panose="020B0609020204030204" pitchFamily="49" charset="0"/>
              </a:rPr>
              <a:t>from</a:t>
            </a:r>
            <a:r>
              <a:rPr lang="fr-FR" sz="1050" b="0" i="0" dirty="0">
                <a:solidFill>
                  <a:srgbClr val="000000"/>
                </a:solidFill>
                <a:effectLst/>
                <a:latin typeface="Consolas" panose="020B0609020204030204" pitchFamily="49" charset="0"/>
              </a:rPr>
              <a:t> </a:t>
            </a:r>
            <a:r>
              <a:rPr lang="fr-FR" sz="1050" b="0" i="0" dirty="0">
                <a:solidFill>
                  <a:srgbClr val="A31515"/>
                </a:solidFill>
                <a:effectLst/>
                <a:latin typeface="Consolas" panose="020B0609020204030204" pitchFamily="49" charset="0"/>
              </a:rPr>
              <a:t>"./</a:t>
            </a:r>
            <a:r>
              <a:rPr lang="fr-FR" sz="1050" b="0" i="0" dirty="0" err="1">
                <a:solidFill>
                  <a:srgbClr val="A31515"/>
                </a:solidFill>
                <a:effectLst/>
                <a:latin typeface="Consolas" panose="020B0609020204030204" pitchFamily="49" charset="0"/>
              </a:rPr>
              <a:t>ZipCodeValidator</a:t>
            </a:r>
            <a:r>
              <a:rPr lang="fr-FR" sz="1050" b="0" i="0" dirty="0">
                <a:solidFill>
                  <a:srgbClr val="A31515"/>
                </a:solidFill>
                <a:effectLst/>
                <a:latin typeface="Consolas" panose="020B0609020204030204" pitchFamily="49" charset="0"/>
              </a:rPr>
              <a:t>"</a:t>
            </a:r>
            <a:r>
              <a:rPr lang="fr-FR" sz="1050" b="0" i="0" dirty="0">
                <a:solidFill>
                  <a:srgbClr val="000000"/>
                </a:solidFill>
                <a:effectLst/>
                <a:latin typeface="Consolas" panose="020B0609020204030204" pitchFamily="49" charset="0"/>
              </a:rPr>
              <a:t>; </a:t>
            </a:r>
            <a:r>
              <a:rPr lang="fr-FR" sz="1050" b="0" i="0" dirty="0">
                <a:solidFill>
                  <a:srgbClr val="008000"/>
                </a:solidFill>
                <a:effectLst/>
                <a:latin typeface="Consolas" panose="020B0609020204030204" pitchFamily="49" charset="0"/>
              </a:rPr>
              <a:t>// exports '</a:t>
            </a:r>
            <a:r>
              <a:rPr lang="fr-FR" sz="1050" b="0" i="0" dirty="0" err="1">
                <a:solidFill>
                  <a:srgbClr val="008000"/>
                </a:solidFill>
                <a:effectLst/>
                <a:latin typeface="Consolas" panose="020B0609020204030204" pitchFamily="49" charset="0"/>
              </a:rPr>
              <a:t>ZipCodeValidator</a:t>
            </a:r>
            <a:r>
              <a:rPr lang="fr-FR" sz="1050" b="0" i="0" dirty="0">
                <a:solidFill>
                  <a:srgbClr val="008000"/>
                </a:solidFill>
                <a:effectLst/>
                <a:latin typeface="Consolas" panose="020B0609020204030204" pitchFamily="49" charset="0"/>
              </a:rPr>
              <a:t>' class and '</a:t>
            </a:r>
            <a:r>
              <a:rPr lang="fr-FR" sz="1050" b="0" i="0" dirty="0" err="1">
                <a:solidFill>
                  <a:srgbClr val="008000"/>
                </a:solidFill>
                <a:effectLst/>
                <a:latin typeface="Consolas" panose="020B0609020204030204" pitchFamily="49" charset="0"/>
              </a:rPr>
              <a:t>numberRegexp</a:t>
            </a:r>
            <a:r>
              <a:rPr lang="fr-FR" sz="1050" b="0" i="0" dirty="0">
                <a:solidFill>
                  <a:srgbClr val="008000"/>
                </a:solidFill>
                <a:effectLst/>
                <a:latin typeface="Consolas" panose="020B0609020204030204" pitchFamily="49" charset="0"/>
              </a:rPr>
              <a:t>' constant value</a:t>
            </a:r>
            <a:endParaRPr lang="fr-FR" sz="1050" b="0" i="0" dirty="0">
              <a:solidFill>
                <a:srgbClr val="000000"/>
              </a:solidFill>
              <a:effectLst/>
              <a:latin typeface="Consolas" panose="020B0609020204030204" pitchFamily="49" charset="0"/>
            </a:endParaRPr>
          </a:p>
          <a:p>
            <a:pPr algn="l"/>
            <a:r>
              <a:rPr lang="fr-FR" sz="1050" b="0" i="0" dirty="0">
                <a:solidFill>
                  <a:srgbClr val="AF00DB"/>
                </a:solidFill>
                <a:effectLst/>
                <a:latin typeface="Consolas" panose="020B0609020204030204" pitchFamily="49" charset="0"/>
              </a:rPr>
              <a:t>export</a:t>
            </a:r>
            <a:r>
              <a:rPr lang="fr-FR" sz="1050" b="0" i="0" dirty="0">
                <a:solidFill>
                  <a:srgbClr val="000000"/>
                </a:solidFill>
                <a:effectLst/>
                <a:latin typeface="Consolas" panose="020B0609020204030204" pitchFamily="49" charset="0"/>
              </a:rPr>
              <a:t> </a:t>
            </a:r>
            <a:r>
              <a:rPr lang="fr-FR" sz="1050" b="0" i="0" dirty="0">
                <a:solidFill>
                  <a:srgbClr val="0000FF"/>
                </a:solidFill>
                <a:effectLst/>
                <a:latin typeface="Consolas" panose="020B0609020204030204" pitchFamily="49" charset="0"/>
              </a:rPr>
              <a:t>*</a:t>
            </a:r>
            <a:r>
              <a:rPr lang="fr-FR" sz="1050" b="0" i="0" dirty="0">
                <a:solidFill>
                  <a:srgbClr val="000000"/>
                </a:solidFill>
                <a:effectLst/>
                <a:latin typeface="Consolas" panose="020B0609020204030204" pitchFamily="49" charset="0"/>
              </a:rPr>
              <a:t> </a:t>
            </a:r>
            <a:r>
              <a:rPr lang="fr-FR" sz="1050" b="0" i="0" dirty="0" err="1">
                <a:solidFill>
                  <a:srgbClr val="AF00DB"/>
                </a:solidFill>
                <a:effectLst/>
                <a:latin typeface="Consolas" panose="020B0609020204030204" pitchFamily="49" charset="0"/>
              </a:rPr>
              <a:t>from</a:t>
            </a:r>
            <a:r>
              <a:rPr lang="fr-FR" sz="1050" b="0" i="0" dirty="0">
                <a:solidFill>
                  <a:srgbClr val="000000"/>
                </a:solidFill>
                <a:effectLst/>
                <a:latin typeface="Consolas" panose="020B0609020204030204" pitchFamily="49" charset="0"/>
              </a:rPr>
              <a:t> </a:t>
            </a:r>
            <a:r>
              <a:rPr lang="fr-FR" sz="1050" b="0" i="0" dirty="0">
                <a:solidFill>
                  <a:srgbClr val="A31515"/>
                </a:solidFill>
                <a:effectLst/>
                <a:latin typeface="Consolas" panose="020B0609020204030204" pitchFamily="49" charset="0"/>
              </a:rPr>
              <a:t>"./</a:t>
            </a:r>
            <a:r>
              <a:rPr lang="fr-FR" sz="1050" b="0" i="0" dirty="0" err="1">
                <a:solidFill>
                  <a:srgbClr val="A31515"/>
                </a:solidFill>
                <a:effectLst/>
                <a:latin typeface="Consolas" panose="020B0609020204030204" pitchFamily="49" charset="0"/>
              </a:rPr>
              <a:t>ParseIntBasedZipCodeValidator</a:t>
            </a:r>
            <a:r>
              <a:rPr lang="fr-FR" sz="1050" b="0" i="0" dirty="0">
                <a:solidFill>
                  <a:srgbClr val="A31515"/>
                </a:solidFill>
                <a:effectLst/>
                <a:latin typeface="Consolas" panose="020B0609020204030204" pitchFamily="49" charset="0"/>
              </a:rPr>
              <a:t>"</a:t>
            </a:r>
            <a:r>
              <a:rPr lang="fr-FR" sz="1050" b="0" i="0" dirty="0">
                <a:solidFill>
                  <a:srgbClr val="000000"/>
                </a:solidFill>
                <a:effectLst/>
                <a:latin typeface="Consolas" panose="020B0609020204030204" pitchFamily="49" charset="0"/>
              </a:rPr>
              <a:t>; </a:t>
            </a:r>
            <a:r>
              <a:rPr lang="fr-FR" sz="1050" b="0" i="0" dirty="0">
                <a:solidFill>
                  <a:srgbClr val="008000"/>
                </a:solidFill>
                <a:effectLst/>
                <a:latin typeface="Consolas" panose="020B0609020204030204" pitchFamily="49" charset="0"/>
              </a:rPr>
              <a:t>// exports the '</a:t>
            </a:r>
            <a:r>
              <a:rPr lang="fr-FR" sz="1050" b="0" i="0" dirty="0" err="1">
                <a:solidFill>
                  <a:srgbClr val="008000"/>
                </a:solidFill>
                <a:effectLst/>
                <a:latin typeface="Consolas" panose="020B0609020204030204" pitchFamily="49" charset="0"/>
              </a:rPr>
              <a:t>ParseIntBasedZipCodeValidator</a:t>
            </a:r>
            <a:r>
              <a:rPr lang="fr-FR" sz="1050" b="0" i="0" dirty="0">
                <a:solidFill>
                  <a:srgbClr val="008000"/>
                </a:solidFill>
                <a:effectLst/>
                <a:latin typeface="Consolas" panose="020B0609020204030204" pitchFamily="49" charset="0"/>
              </a:rPr>
              <a:t>' class</a:t>
            </a:r>
            <a:endParaRPr lang="fr-FR" sz="1050" b="0" i="0" dirty="0">
              <a:solidFill>
                <a:srgbClr val="000000"/>
              </a:solidFill>
              <a:effectLst/>
              <a:latin typeface="Consolas" panose="020B0609020204030204" pitchFamily="49" charset="0"/>
            </a:endParaRPr>
          </a:p>
        </p:txBody>
      </p:sp>
      <p:sp>
        <p:nvSpPr>
          <p:cNvPr id="3" name="ZoneTexte 2">
            <a:extLst>
              <a:ext uri="{FF2B5EF4-FFF2-40B4-BE49-F238E27FC236}">
                <a16:creationId xmlns:a16="http://schemas.microsoft.com/office/drawing/2014/main" id="{F76426C3-097E-2D3C-D50F-7926A80E62BE}"/>
              </a:ext>
            </a:extLst>
          </p:cNvPr>
          <p:cNvSpPr txBox="1"/>
          <p:nvPr/>
        </p:nvSpPr>
        <p:spPr>
          <a:xfrm>
            <a:off x="3079262" y="1023034"/>
            <a:ext cx="171938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validator.module.ts</a:t>
            </a:r>
            <a:endParaRPr lang="fr-FR" dirty="0"/>
          </a:p>
        </p:txBody>
      </p:sp>
    </p:spTree>
    <p:extLst>
      <p:ext uri="{BB962C8B-B14F-4D97-AF65-F5344CB8AC3E}">
        <p14:creationId xmlns:p14="http://schemas.microsoft.com/office/powerpoint/2010/main" val="341007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4"/>
          <p:cNvSpPr txBox="1">
            <a:spLocks noGrp="1"/>
          </p:cNvSpPr>
          <p:nvPr>
            <p:ph type="title"/>
          </p:nvPr>
        </p:nvSpPr>
        <p:spPr>
          <a:xfrm>
            <a:off x="2436925" y="722503"/>
            <a:ext cx="4242300" cy="116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REACT : Les BASES</a:t>
            </a:r>
            <a:endParaRPr dirty="0"/>
          </a:p>
        </p:txBody>
      </p:sp>
      <p:sp>
        <p:nvSpPr>
          <p:cNvPr id="838" name="Google Shape;838;p4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003</a:t>
            </a:r>
            <a:endParaRPr dirty="0"/>
          </a:p>
        </p:txBody>
      </p:sp>
    </p:spTree>
    <p:extLst>
      <p:ext uri="{BB962C8B-B14F-4D97-AF65-F5344CB8AC3E}">
        <p14:creationId xmlns:p14="http://schemas.microsoft.com/office/powerpoint/2010/main" val="317099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C4BD56-95A1-A9A1-818B-E34CDDDC9AB3}"/>
              </a:ext>
            </a:extLst>
          </p:cNvPr>
          <p:cNvSpPr>
            <a:spLocks noGrp="1"/>
          </p:cNvSpPr>
          <p:nvPr>
            <p:ph type="title"/>
          </p:nvPr>
        </p:nvSpPr>
        <p:spPr/>
        <p:txBody>
          <a:bodyPr/>
          <a:lstStyle/>
          <a:p>
            <a:r>
              <a:rPr lang="fr-FR" dirty="0"/>
              <a:t>Un monde de composants</a:t>
            </a:r>
          </a:p>
        </p:txBody>
      </p:sp>
      <p:graphicFrame>
        <p:nvGraphicFramePr>
          <p:cNvPr id="4" name="Diagramme 3">
            <a:extLst>
              <a:ext uri="{FF2B5EF4-FFF2-40B4-BE49-F238E27FC236}">
                <a16:creationId xmlns:a16="http://schemas.microsoft.com/office/drawing/2014/main" id="{B0B9EFDE-29C7-9190-E875-DC139A906989}"/>
              </a:ext>
            </a:extLst>
          </p:cNvPr>
          <p:cNvGraphicFramePr/>
          <p:nvPr>
            <p:extLst>
              <p:ext uri="{D42A27DB-BD31-4B8C-83A1-F6EECF244321}">
                <p14:modId xmlns:p14="http://schemas.microsoft.com/office/powerpoint/2010/main" val="1750204856"/>
              </p:ext>
            </p:extLst>
          </p:nvPr>
        </p:nvGraphicFramePr>
        <p:xfrm>
          <a:off x="1760525" y="1107190"/>
          <a:ext cx="5622950" cy="3494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581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45" name="Google Shape;645;p3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en" dirty="0"/>
              <a:t>Philosophie, </a:t>
            </a:r>
            <a:r>
              <a:rPr lang="en" dirty="0" err="1"/>
              <a:t>éléments</a:t>
            </a:r>
            <a:r>
              <a:rPr lang="en" dirty="0"/>
              <a:t>, </a:t>
            </a:r>
            <a:r>
              <a:rPr lang="en" dirty="0" err="1"/>
              <a:t>composants</a:t>
            </a:r>
            <a:endParaRPr lang="en" dirty="0"/>
          </a:p>
          <a:p>
            <a:pPr marL="0" lvl="0" indent="0" algn="ctr" rtl="0">
              <a:spcBef>
                <a:spcPts val="0"/>
              </a:spcBef>
              <a:spcAft>
                <a:spcPts val="0"/>
              </a:spcAft>
              <a:buClr>
                <a:schemeClr val="dk1"/>
              </a:buClr>
              <a:buSzPts val="1100"/>
              <a:buFont typeface="Arial"/>
              <a:buNone/>
            </a:pPr>
            <a:endParaRPr lang="en" dirty="0"/>
          </a:p>
        </p:txBody>
      </p:sp>
      <p:sp>
        <p:nvSpPr>
          <p:cNvPr id="646" name="Google Shape;646;p33"/>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Evènements, affichage conditionnel</a:t>
            </a:r>
          </a:p>
        </p:txBody>
      </p:sp>
      <p:sp>
        <p:nvSpPr>
          <p:cNvPr id="639" name="Google Shape;639;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001</a:t>
            </a:r>
            <a:endParaRPr dirty="0"/>
          </a:p>
        </p:txBody>
      </p:sp>
      <p:sp>
        <p:nvSpPr>
          <p:cNvPr id="640" name="Google Shape;640;p33"/>
          <p:cNvSpPr txBox="1">
            <a:spLocks noGrp="1"/>
          </p:cNvSpPr>
          <p:nvPr>
            <p:ph type="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002</a:t>
            </a:r>
            <a:endParaRPr dirty="0"/>
          </a:p>
        </p:txBody>
      </p:sp>
      <p:sp>
        <p:nvSpPr>
          <p:cNvPr id="641" name="Google Shape;641;p33"/>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003</a:t>
            </a:r>
            <a:endParaRPr dirty="0"/>
          </a:p>
        </p:txBody>
      </p:sp>
      <p:sp>
        <p:nvSpPr>
          <p:cNvPr id="642" name="Google Shape;642;p33"/>
          <p:cNvSpPr txBox="1">
            <a:spLocks noGrp="1"/>
          </p:cNvSpPr>
          <p:nvPr>
            <p:ph type="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004</a:t>
            </a:r>
            <a:endParaRPr dirty="0"/>
          </a:p>
        </p:txBody>
      </p:sp>
      <p:sp>
        <p:nvSpPr>
          <p:cNvPr id="636" name="Google Shape;636;p33"/>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L’ENVIRONNEMENT</a:t>
            </a:r>
            <a:endParaRPr dirty="0"/>
          </a:p>
        </p:txBody>
      </p:sp>
      <p:sp>
        <p:nvSpPr>
          <p:cNvPr id="637" name="Google Shape;637;p33"/>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TYPESCRIPT : LES BASES</a:t>
            </a:r>
            <a:endParaRPr dirty="0"/>
          </a:p>
        </p:txBody>
      </p:sp>
      <p:sp>
        <p:nvSpPr>
          <p:cNvPr id="638" name="Google Shape;638;p33"/>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REACT : TEMPLATES</a:t>
            </a:r>
          </a:p>
        </p:txBody>
      </p:sp>
      <p:sp>
        <p:nvSpPr>
          <p:cNvPr id="635" name="Google Shape;635;p33"/>
          <p:cNvSpPr txBox="1">
            <a:spLocks noGrp="1"/>
          </p:cNvSpPr>
          <p:nvPr>
            <p:ph type="title" idx="9"/>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Sommaire 1/3</a:t>
            </a:r>
            <a:endParaRPr u="sng" dirty="0">
              <a:solidFill>
                <a:schemeClr val="accent1"/>
              </a:solidFill>
            </a:endParaRPr>
          </a:p>
        </p:txBody>
      </p:sp>
      <p:sp>
        <p:nvSpPr>
          <p:cNvPr id="643" name="Google Shape;643;p33"/>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Langage, stack, …</a:t>
            </a:r>
            <a:endParaRPr dirty="0"/>
          </a:p>
        </p:txBody>
      </p:sp>
      <p:sp>
        <p:nvSpPr>
          <p:cNvPr id="644" name="Google Shape;644;p33"/>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Types, opérateur spread, classes</a:t>
            </a:r>
            <a:endParaRPr dirty="0"/>
          </a:p>
        </p:txBody>
      </p:sp>
      <p:sp>
        <p:nvSpPr>
          <p:cNvPr id="647" name="Google Shape;647;p33"/>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en" dirty="0"/>
              <a:t>REACT : LES BASES</a:t>
            </a:r>
          </a:p>
          <a:p>
            <a:pPr marL="0" lvl="0" indent="0" algn="ctr" rtl="0">
              <a:spcBef>
                <a:spcPts val="0"/>
              </a:spcBef>
              <a:spcAft>
                <a:spcPts val="0"/>
              </a:spcAft>
              <a:buClr>
                <a:schemeClr val="dk1"/>
              </a:buClr>
              <a:buSzPts val="1100"/>
              <a:buFont typeface="Arial"/>
              <a:buNone/>
            </a:pPr>
            <a:endParaRPr lang="fr-FR" dirty="0"/>
          </a:p>
        </p:txBody>
      </p:sp>
    </p:spTree>
    <p:extLst>
      <p:ext uri="{BB962C8B-B14F-4D97-AF65-F5344CB8AC3E}">
        <p14:creationId xmlns:p14="http://schemas.microsoft.com/office/powerpoint/2010/main" val="219591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C4BD56-95A1-A9A1-818B-E34CDDDC9AB3}"/>
              </a:ext>
            </a:extLst>
          </p:cNvPr>
          <p:cNvSpPr>
            <a:spLocks noGrp="1"/>
          </p:cNvSpPr>
          <p:nvPr>
            <p:ph type="title"/>
          </p:nvPr>
        </p:nvSpPr>
        <p:spPr/>
        <p:txBody>
          <a:bodyPr/>
          <a:lstStyle/>
          <a:p>
            <a:r>
              <a:rPr lang="fr-FR" dirty="0"/>
              <a:t>Un monde de composants</a:t>
            </a:r>
          </a:p>
        </p:txBody>
      </p:sp>
      <p:graphicFrame>
        <p:nvGraphicFramePr>
          <p:cNvPr id="4" name="Diagramme 3">
            <a:extLst>
              <a:ext uri="{FF2B5EF4-FFF2-40B4-BE49-F238E27FC236}">
                <a16:creationId xmlns:a16="http://schemas.microsoft.com/office/drawing/2014/main" id="{B0B9EFDE-29C7-9190-E875-DC139A906989}"/>
              </a:ext>
            </a:extLst>
          </p:cNvPr>
          <p:cNvGraphicFramePr/>
          <p:nvPr>
            <p:extLst>
              <p:ext uri="{D42A27DB-BD31-4B8C-83A1-F6EECF244321}">
                <p14:modId xmlns:p14="http://schemas.microsoft.com/office/powerpoint/2010/main" val="3355220446"/>
              </p:ext>
            </p:extLst>
          </p:nvPr>
        </p:nvGraphicFramePr>
        <p:xfrm>
          <a:off x="1760525" y="1107190"/>
          <a:ext cx="5622950" cy="3494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llipse 1">
            <a:extLst>
              <a:ext uri="{FF2B5EF4-FFF2-40B4-BE49-F238E27FC236}">
                <a16:creationId xmlns:a16="http://schemas.microsoft.com/office/drawing/2014/main" id="{BCC4FF3F-5F56-878F-1A52-4912072C39C5}"/>
              </a:ext>
            </a:extLst>
          </p:cNvPr>
          <p:cNvSpPr/>
          <p:nvPr/>
        </p:nvSpPr>
        <p:spPr>
          <a:xfrm>
            <a:off x="2830983" y="1276960"/>
            <a:ext cx="460859"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E1</a:t>
            </a:r>
          </a:p>
        </p:txBody>
      </p:sp>
      <p:sp>
        <p:nvSpPr>
          <p:cNvPr id="6" name="Ellipse 5">
            <a:extLst>
              <a:ext uri="{FF2B5EF4-FFF2-40B4-BE49-F238E27FC236}">
                <a16:creationId xmlns:a16="http://schemas.microsoft.com/office/drawing/2014/main" id="{FD5E0496-8D96-F216-3497-3F967CBA7639}"/>
              </a:ext>
            </a:extLst>
          </p:cNvPr>
          <p:cNvSpPr/>
          <p:nvPr/>
        </p:nvSpPr>
        <p:spPr>
          <a:xfrm>
            <a:off x="4162349" y="216209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E2</a:t>
            </a:r>
          </a:p>
        </p:txBody>
      </p:sp>
      <p:sp>
        <p:nvSpPr>
          <p:cNvPr id="7" name="Ellipse 6">
            <a:extLst>
              <a:ext uri="{FF2B5EF4-FFF2-40B4-BE49-F238E27FC236}">
                <a16:creationId xmlns:a16="http://schemas.microsoft.com/office/drawing/2014/main" id="{19858D0E-AB97-178B-8287-DFF1935931AC}"/>
              </a:ext>
            </a:extLst>
          </p:cNvPr>
          <p:cNvSpPr/>
          <p:nvPr/>
        </p:nvSpPr>
        <p:spPr>
          <a:xfrm>
            <a:off x="2359610" y="290024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E3</a:t>
            </a:r>
          </a:p>
        </p:txBody>
      </p:sp>
      <p:sp>
        <p:nvSpPr>
          <p:cNvPr id="8" name="Ellipse 7">
            <a:extLst>
              <a:ext uri="{FF2B5EF4-FFF2-40B4-BE49-F238E27FC236}">
                <a16:creationId xmlns:a16="http://schemas.microsoft.com/office/drawing/2014/main" id="{EC8793FF-DAF8-E22C-FFBF-070A09721384}"/>
              </a:ext>
            </a:extLst>
          </p:cNvPr>
          <p:cNvSpPr/>
          <p:nvPr/>
        </p:nvSpPr>
        <p:spPr>
          <a:xfrm>
            <a:off x="4107942" y="2910371"/>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E4</a:t>
            </a:r>
          </a:p>
        </p:txBody>
      </p:sp>
      <p:sp>
        <p:nvSpPr>
          <p:cNvPr id="9" name="Ellipse 8">
            <a:extLst>
              <a:ext uri="{FF2B5EF4-FFF2-40B4-BE49-F238E27FC236}">
                <a16:creationId xmlns:a16="http://schemas.microsoft.com/office/drawing/2014/main" id="{DE9532F6-60EF-28E0-4CC8-3BD01EBAC434}"/>
              </a:ext>
            </a:extLst>
          </p:cNvPr>
          <p:cNvSpPr/>
          <p:nvPr/>
        </p:nvSpPr>
        <p:spPr>
          <a:xfrm>
            <a:off x="4626407" y="3552428"/>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E5</a:t>
            </a:r>
          </a:p>
        </p:txBody>
      </p:sp>
      <p:sp>
        <p:nvSpPr>
          <p:cNvPr id="10" name="Ellipse 9">
            <a:extLst>
              <a:ext uri="{FF2B5EF4-FFF2-40B4-BE49-F238E27FC236}">
                <a16:creationId xmlns:a16="http://schemas.microsoft.com/office/drawing/2014/main" id="{31BC9EE7-4351-9110-5517-25C5F1E07FED}"/>
              </a:ext>
            </a:extLst>
          </p:cNvPr>
          <p:cNvSpPr/>
          <p:nvPr/>
        </p:nvSpPr>
        <p:spPr>
          <a:xfrm>
            <a:off x="6484163" y="356705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E6</a:t>
            </a:r>
          </a:p>
        </p:txBody>
      </p:sp>
    </p:spTree>
    <p:extLst>
      <p:ext uri="{BB962C8B-B14F-4D97-AF65-F5344CB8AC3E}">
        <p14:creationId xmlns:p14="http://schemas.microsoft.com/office/powerpoint/2010/main" val="63825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C4BD56-95A1-A9A1-818B-E34CDDDC9AB3}"/>
              </a:ext>
            </a:extLst>
          </p:cNvPr>
          <p:cNvSpPr>
            <a:spLocks noGrp="1"/>
          </p:cNvSpPr>
          <p:nvPr>
            <p:ph type="title"/>
          </p:nvPr>
        </p:nvSpPr>
        <p:spPr/>
        <p:txBody>
          <a:bodyPr/>
          <a:lstStyle/>
          <a:p>
            <a:r>
              <a:rPr lang="fr-FR" dirty="0"/>
              <a:t>Un monde de composants</a:t>
            </a:r>
          </a:p>
        </p:txBody>
      </p:sp>
      <p:graphicFrame>
        <p:nvGraphicFramePr>
          <p:cNvPr id="4" name="Diagramme 3">
            <a:extLst>
              <a:ext uri="{FF2B5EF4-FFF2-40B4-BE49-F238E27FC236}">
                <a16:creationId xmlns:a16="http://schemas.microsoft.com/office/drawing/2014/main" id="{B0B9EFDE-29C7-9190-E875-DC139A906989}"/>
              </a:ext>
            </a:extLst>
          </p:cNvPr>
          <p:cNvGraphicFramePr/>
          <p:nvPr/>
        </p:nvGraphicFramePr>
        <p:xfrm>
          <a:off x="1760525" y="1107190"/>
          <a:ext cx="5622950" cy="3494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llipse 1">
            <a:extLst>
              <a:ext uri="{FF2B5EF4-FFF2-40B4-BE49-F238E27FC236}">
                <a16:creationId xmlns:a16="http://schemas.microsoft.com/office/drawing/2014/main" id="{BCC4FF3F-5F56-878F-1A52-4912072C39C5}"/>
              </a:ext>
            </a:extLst>
          </p:cNvPr>
          <p:cNvSpPr/>
          <p:nvPr/>
        </p:nvSpPr>
        <p:spPr>
          <a:xfrm>
            <a:off x="2830983" y="1276960"/>
            <a:ext cx="460859"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E1</a:t>
            </a:r>
          </a:p>
        </p:txBody>
      </p:sp>
      <p:sp>
        <p:nvSpPr>
          <p:cNvPr id="6" name="Ellipse 5">
            <a:extLst>
              <a:ext uri="{FF2B5EF4-FFF2-40B4-BE49-F238E27FC236}">
                <a16:creationId xmlns:a16="http://schemas.microsoft.com/office/drawing/2014/main" id="{FD5E0496-8D96-F216-3497-3F967CBA7639}"/>
              </a:ext>
            </a:extLst>
          </p:cNvPr>
          <p:cNvSpPr/>
          <p:nvPr/>
        </p:nvSpPr>
        <p:spPr>
          <a:xfrm>
            <a:off x="4162349" y="216209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E2</a:t>
            </a:r>
          </a:p>
        </p:txBody>
      </p:sp>
      <p:sp>
        <p:nvSpPr>
          <p:cNvPr id="7" name="Ellipse 6">
            <a:extLst>
              <a:ext uri="{FF2B5EF4-FFF2-40B4-BE49-F238E27FC236}">
                <a16:creationId xmlns:a16="http://schemas.microsoft.com/office/drawing/2014/main" id="{19858D0E-AB97-178B-8287-DFF1935931AC}"/>
              </a:ext>
            </a:extLst>
          </p:cNvPr>
          <p:cNvSpPr/>
          <p:nvPr/>
        </p:nvSpPr>
        <p:spPr>
          <a:xfrm>
            <a:off x="2359610" y="290024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E3</a:t>
            </a:r>
          </a:p>
        </p:txBody>
      </p:sp>
      <p:sp>
        <p:nvSpPr>
          <p:cNvPr id="8" name="Ellipse 7">
            <a:extLst>
              <a:ext uri="{FF2B5EF4-FFF2-40B4-BE49-F238E27FC236}">
                <a16:creationId xmlns:a16="http://schemas.microsoft.com/office/drawing/2014/main" id="{EC8793FF-DAF8-E22C-FFBF-070A09721384}"/>
              </a:ext>
            </a:extLst>
          </p:cNvPr>
          <p:cNvSpPr/>
          <p:nvPr/>
        </p:nvSpPr>
        <p:spPr>
          <a:xfrm>
            <a:off x="4107942" y="2910371"/>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E4</a:t>
            </a:r>
          </a:p>
        </p:txBody>
      </p:sp>
      <p:sp>
        <p:nvSpPr>
          <p:cNvPr id="9" name="Ellipse 8">
            <a:extLst>
              <a:ext uri="{FF2B5EF4-FFF2-40B4-BE49-F238E27FC236}">
                <a16:creationId xmlns:a16="http://schemas.microsoft.com/office/drawing/2014/main" id="{DE9532F6-60EF-28E0-4CC8-3BD01EBAC434}"/>
              </a:ext>
            </a:extLst>
          </p:cNvPr>
          <p:cNvSpPr/>
          <p:nvPr/>
        </p:nvSpPr>
        <p:spPr>
          <a:xfrm>
            <a:off x="4626407" y="3552428"/>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E5</a:t>
            </a:r>
          </a:p>
        </p:txBody>
      </p:sp>
      <p:sp>
        <p:nvSpPr>
          <p:cNvPr id="10" name="Ellipse 9">
            <a:extLst>
              <a:ext uri="{FF2B5EF4-FFF2-40B4-BE49-F238E27FC236}">
                <a16:creationId xmlns:a16="http://schemas.microsoft.com/office/drawing/2014/main" id="{31BC9EE7-4351-9110-5517-25C5F1E07FED}"/>
              </a:ext>
            </a:extLst>
          </p:cNvPr>
          <p:cNvSpPr/>
          <p:nvPr/>
        </p:nvSpPr>
        <p:spPr>
          <a:xfrm>
            <a:off x="6484163" y="356705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E6</a:t>
            </a:r>
          </a:p>
        </p:txBody>
      </p:sp>
      <p:cxnSp>
        <p:nvCxnSpPr>
          <p:cNvPr id="11" name="Connecteur droit avec flèche 10">
            <a:extLst>
              <a:ext uri="{FF2B5EF4-FFF2-40B4-BE49-F238E27FC236}">
                <a16:creationId xmlns:a16="http://schemas.microsoft.com/office/drawing/2014/main" id="{F2CB8997-C9B4-325C-3827-582804223978}"/>
              </a:ext>
            </a:extLst>
          </p:cNvPr>
          <p:cNvCxnSpPr>
            <a:endCxn id="6" idx="0"/>
          </p:cNvCxnSpPr>
          <p:nvPr/>
        </p:nvCxnSpPr>
        <p:spPr>
          <a:xfrm>
            <a:off x="3087014" y="1748333"/>
            <a:ext cx="1311022" cy="4137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eur droit avec flèche 12">
            <a:extLst>
              <a:ext uri="{FF2B5EF4-FFF2-40B4-BE49-F238E27FC236}">
                <a16:creationId xmlns:a16="http://schemas.microsoft.com/office/drawing/2014/main" id="{46E230DA-0458-EFCD-6AA0-DB3A01AC916D}"/>
              </a:ext>
            </a:extLst>
          </p:cNvPr>
          <p:cNvCxnSpPr>
            <a:stCxn id="6" idx="4"/>
            <a:endCxn id="7" idx="0"/>
          </p:cNvCxnSpPr>
          <p:nvPr/>
        </p:nvCxnSpPr>
        <p:spPr>
          <a:xfrm flipH="1">
            <a:off x="2595297" y="2633472"/>
            <a:ext cx="1802739" cy="2667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a:extLst>
              <a:ext uri="{FF2B5EF4-FFF2-40B4-BE49-F238E27FC236}">
                <a16:creationId xmlns:a16="http://schemas.microsoft.com/office/drawing/2014/main" id="{403D9131-28DA-ED63-A089-598EDF341D56}"/>
              </a:ext>
            </a:extLst>
          </p:cNvPr>
          <p:cNvCxnSpPr>
            <a:stCxn id="6" idx="4"/>
            <a:endCxn id="8" idx="0"/>
          </p:cNvCxnSpPr>
          <p:nvPr/>
        </p:nvCxnSpPr>
        <p:spPr>
          <a:xfrm flipH="1">
            <a:off x="4343629" y="2633472"/>
            <a:ext cx="54407" cy="276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1551B0FA-8F96-5038-2344-8B42B5829934}"/>
              </a:ext>
            </a:extLst>
          </p:cNvPr>
          <p:cNvCxnSpPr>
            <a:stCxn id="8" idx="4"/>
            <a:endCxn id="9" idx="0"/>
          </p:cNvCxnSpPr>
          <p:nvPr/>
        </p:nvCxnSpPr>
        <p:spPr>
          <a:xfrm>
            <a:off x="4343629" y="3381744"/>
            <a:ext cx="518465" cy="1706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necteur droit avec flèche 20">
            <a:extLst>
              <a:ext uri="{FF2B5EF4-FFF2-40B4-BE49-F238E27FC236}">
                <a16:creationId xmlns:a16="http://schemas.microsoft.com/office/drawing/2014/main" id="{865ACC68-288B-5993-0617-3221B7EB6F6E}"/>
              </a:ext>
            </a:extLst>
          </p:cNvPr>
          <p:cNvCxnSpPr>
            <a:endCxn id="10" idx="0"/>
          </p:cNvCxnSpPr>
          <p:nvPr/>
        </p:nvCxnSpPr>
        <p:spPr>
          <a:xfrm>
            <a:off x="4398036" y="3381744"/>
            <a:ext cx="2321814" cy="185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740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par>
                                <p:cTn id="12" presetID="10" presetClass="entr" presetSubtype="0" fill="hold" nodeType="with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2500"/>
                            </p:stCondLst>
                            <p:childTnLst>
                              <p:par>
                                <p:cTn id="16" presetID="10" presetClass="entr" presetSubtype="0" fill="hold" nodeType="after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C4BD56-95A1-A9A1-818B-E34CDDDC9AB3}"/>
              </a:ext>
            </a:extLst>
          </p:cNvPr>
          <p:cNvSpPr>
            <a:spLocks noGrp="1"/>
          </p:cNvSpPr>
          <p:nvPr>
            <p:ph type="title"/>
          </p:nvPr>
        </p:nvSpPr>
        <p:spPr/>
        <p:txBody>
          <a:bodyPr/>
          <a:lstStyle/>
          <a:p>
            <a:r>
              <a:rPr lang="fr-FR" dirty="0"/>
              <a:t>Un monde de composants</a:t>
            </a:r>
          </a:p>
        </p:txBody>
      </p:sp>
      <p:graphicFrame>
        <p:nvGraphicFramePr>
          <p:cNvPr id="4" name="Diagramme 3">
            <a:extLst>
              <a:ext uri="{FF2B5EF4-FFF2-40B4-BE49-F238E27FC236}">
                <a16:creationId xmlns:a16="http://schemas.microsoft.com/office/drawing/2014/main" id="{B0B9EFDE-29C7-9190-E875-DC139A906989}"/>
              </a:ext>
            </a:extLst>
          </p:cNvPr>
          <p:cNvGraphicFramePr/>
          <p:nvPr/>
        </p:nvGraphicFramePr>
        <p:xfrm>
          <a:off x="1760525" y="1107190"/>
          <a:ext cx="5622950" cy="3494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llipse 1">
            <a:extLst>
              <a:ext uri="{FF2B5EF4-FFF2-40B4-BE49-F238E27FC236}">
                <a16:creationId xmlns:a16="http://schemas.microsoft.com/office/drawing/2014/main" id="{BCC4FF3F-5F56-878F-1A52-4912072C39C5}"/>
              </a:ext>
            </a:extLst>
          </p:cNvPr>
          <p:cNvSpPr/>
          <p:nvPr/>
        </p:nvSpPr>
        <p:spPr>
          <a:xfrm>
            <a:off x="2830983" y="1276960"/>
            <a:ext cx="460859"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E1</a:t>
            </a:r>
          </a:p>
        </p:txBody>
      </p:sp>
      <p:sp>
        <p:nvSpPr>
          <p:cNvPr id="6" name="Ellipse 5">
            <a:extLst>
              <a:ext uri="{FF2B5EF4-FFF2-40B4-BE49-F238E27FC236}">
                <a16:creationId xmlns:a16="http://schemas.microsoft.com/office/drawing/2014/main" id="{FD5E0496-8D96-F216-3497-3F967CBA7639}"/>
              </a:ext>
            </a:extLst>
          </p:cNvPr>
          <p:cNvSpPr/>
          <p:nvPr/>
        </p:nvSpPr>
        <p:spPr>
          <a:xfrm>
            <a:off x="4162349" y="2162099"/>
            <a:ext cx="471373" cy="47137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dirty="0"/>
              <a:t>E2</a:t>
            </a:r>
          </a:p>
        </p:txBody>
      </p:sp>
      <p:sp>
        <p:nvSpPr>
          <p:cNvPr id="7" name="Ellipse 6">
            <a:extLst>
              <a:ext uri="{FF2B5EF4-FFF2-40B4-BE49-F238E27FC236}">
                <a16:creationId xmlns:a16="http://schemas.microsoft.com/office/drawing/2014/main" id="{19858D0E-AB97-178B-8287-DFF1935931AC}"/>
              </a:ext>
            </a:extLst>
          </p:cNvPr>
          <p:cNvSpPr/>
          <p:nvPr/>
        </p:nvSpPr>
        <p:spPr>
          <a:xfrm>
            <a:off x="2359610" y="2900249"/>
            <a:ext cx="471373" cy="47137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E3</a:t>
            </a:r>
          </a:p>
        </p:txBody>
      </p:sp>
      <p:sp>
        <p:nvSpPr>
          <p:cNvPr id="8" name="Ellipse 7">
            <a:extLst>
              <a:ext uri="{FF2B5EF4-FFF2-40B4-BE49-F238E27FC236}">
                <a16:creationId xmlns:a16="http://schemas.microsoft.com/office/drawing/2014/main" id="{EC8793FF-DAF8-E22C-FFBF-070A09721384}"/>
              </a:ext>
            </a:extLst>
          </p:cNvPr>
          <p:cNvSpPr/>
          <p:nvPr/>
        </p:nvSpPr>
        <p:spPr>
          <a:xfrm>
            <a:off x="4107942" y="2910371"/>
            <a:ext cx="471373" cy="47137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E4</a:t>
            </a:r>
          </a:p>
        </p:txBody>
      </p:sp>
      <p:sp>
        <p:nvSpPr>
          <p:cNvPr id="9" name="Ellipse 8">
            <a:extLst>
              <a:ext uri="{FF2B5EF4-FFF2-40B4-BE49-F238E27FC236}">
                <a16:creationId xmlns:a16="http://schemas.microsoft.com/office/drawing/2014/main" id="{DE9532F6-60EF-28E0-4CC8-3BD01EBAC434}"/>
              </a:ext>
            </a:extLst>
          </p:cNvPr>
          <p:cNvSpPr/>
          <p:nvPr/>
        </p:nvSpPr>
        <p:spPr>
          <a:xfrm>
            <a:off x="4626407" y="3552428"/>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E5</a:t>
            </a:r>
          </a:p>
        </p:txBody>
      </p:sp>
      <p:sp>
        <p:nvSpPr>
          <p:cNvPr id="10" name="Ellipse 9">
            <a:extLst>
              <a:ext uri="{FF2B5EF4-FFF2-40B4-BE49-F238E27FC236}">
                <a16:creationId xmlns:a16="http://schemas.microsoft.com/office/drawing/2014/main" id="{31BC9EE7-4351-9110-5517-25C5F1E07FED}"/>
              </a:ext>
            </a:extLst>
          </p:cNvPr>
          <p:cNvSpPr/>
          <p:nvPr/>
        </p:nvSpPr>
        <p:spPr>
          <a:xfrm>
            <a:off x="6484163" y="3567059"/>
            <a:ext cx="471373" cy="47137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E6</a:t>
            </a:r>
          </a:p>
        </p:txBody>
      </p:sp>
      <p:cxnSp>
        <p:nvCxnSpPr>
          <p:cNvPr id="11" name="Connecteur droit avec flèche 10">
            <a:extLst>
              <a:ext uri="{FF2B5EF4-FFF2-40B4-BE49-F238E27FC236}">
                <a16:creationId xmlns:a16="http://schemas.microsoft.com/office/drawing/2014/main" id="{F2CB8997-C9B4-325C-3827-582804223978}"/>
              </a:ext>
            </a:extLst>
          </p:cNvPr>
          <p:cNvCxnSpPr>
            <a:endCxn id="6" idx="0"/>
          </p:cNvCxnSpPr>
          <p:nvPr/>
        </p:nvCxnSpPr>
        <p:spPr>
          <a:xfrm>
            <a:off x="3087014" y="1748333"/>
            <a:ext cx="1311022" cy="4137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eur droit avec flèche 12">
            <a:extLst>
              <a:ext uri="{FF2B5EF4-FFF2-40B4-BE49-F238E27FC236}">
                <a16:creationId xmlns:a16="http://schemas.microsoft.com/office/drawing/2014/main" id="{46E230DA-0458-EFCD-6AA0-DB3A01AC916D}"/>
              </a:ext>
            </a:extLst>
          </p:cNvPr>
          <p:cNvCxnSpPr>
            <a:stCxn id="6" idx="4"/>
            <a:endCxn id="7" idx="0"/>
          </p:cNvCxnSpPr>
          <p:nvPr/>
        </p:nvCxnSpPr>
        <p:spPr>
          <a:xfrm flipH="1">
            <a:off x="2595297" y="2633472"/>
            <a:ext cx="1802739" cy="2667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a:extLst>
              <a:ext uri="{FF2B5EF4-FFF2-40B4-BE49-F238E27FC236}">
                <a16:creationId xmlns:a16="http://schemas.microsoft.com/office/drawing/2014/main" id="{403D9131-28DA-ED63-A089-598EDF341D56}"/>
              </a:ext>
            </a:extLst>
          </p:cNvPr>
          <p:cNvCxnSpPr>
            <a:stCxn id="6" idx="4"/>
            <a:endCxn id="8" idx="0"/>
          </p:cNvCxnSpPr>
          <p:nvPr/>
        </p:nvCxnSpPr>
        <p:spPr>
          <a:xfrm flipH="1">
            <a:off x="4343629" y="2633472"/>
            <a:ext cx="54407" cy="2768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1551B0FA-8F96-5038-2344-8B42B5829934}"/>
              </a:ext>
            </a:extLst>
          </p:cNvPr>
          <p:cNvCxnSpPr>
            <a:stCxn id="8" idx="4"/>
            <a:endCxn id="9" idx="0"/>
          </p:cNvCxnSpPr>
          <p:nvPr/>
        </p:nvCxnSpPr>
        <p:spPr>
          <a:xfrm>
            <a:off x="4343629" y="3381744"/>
            <a:ext cx="518465" cy="1706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necteur droit avec flèche 20">
            <a:extLst>
              <a:ext uri="{FF2B5EF4-FFF2-40B4-BE49-F238E27FC236}">
                <a16:creationId xmlns:a16="http://schemas.microsoft.com/office/drawing/2014/main" id="{865ACC68-288B-5993-0617-3221B7EB6F6E}"/>
              </a:ext>
            </a:extLst>
          </p:cNvPr>
          <p:cNvCxnSpPr>
            <a:endCxn id="10" idx="0"/>
          </p:cNvCxnSpPr>
          <p:nvPr/>
        </p:nvCxnSpPr>
        <p:spPr>
          <a:xfrm>
            <a:off x="4398036" y="3381744"/>
            <a:ext cx="2321814" cy="185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eur droit avec flèche 11">
            <a:extLst>
              <a:ext uri="{FF2B5EF4-FFF2-40B4-BE49-F238E27FC236}">
                <a16:creationId xmlns:a16="http://schemas.microsoft.com/office/drawing/2014/main" id="{4902EC83-5F84-E4D6-43ED-98B6E5425D94}"/>
              </a:ext>
            </a:extLst>
          </p:cNvPr>
          <p:cNvCxnSpPr>
            <a:cxnSpLocks/>
          </p:cNvCxnSpPr>
          <p:nvPr/>
        </p:nvCxnSpPr>
        <p:spPr>
          <a:xfrm flipV="1">
            <a:off x="2830983" y="3167482"/>
            <a:ext cx="1276959" cy="96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Interdiction 16">
            <a:extLst>
              <a:ext uri="{FF2B5EF4-FFF2-40B4-BE49-F238E27FC236}">
                <a16:creationId xmlns:a16="http://schemas.microsoft.com/office/drawing/2014/main" id="{71D4188A-0318-0896-51E0-6A177B9DA896}"/>
              </a:ext>
            </a:extLst>
          </p:cNvPr>
          <p:cNvSpPr/>
          <p:nvPr/>
        </p:nvSpPr>
        <p:spPr>
          <a:xfrm>
            <a:off x="3101571" y="2971687"/>
            <a:ext cx="328497" cy="328497"/>
          </a:xfrm>
          <a:prstGeom prst="noSmoking">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cxnSp>
        <p:nvCxnSpPr>
          <p:cNvPr id="20" name="Connecteur en arc 19">
            <a:extLst>
              <a:ext uri="{FF2B5EF4-FFF2-40B4-BE49-F238E27FC236}">
                <a16:creationId xmlns:a16="http://schemas.microsoft.com/office/drawing/2014/main" id="{EAC4DF4A-2F6B-E4B9-F592-0D030E0D5868}"/>
              </a:ext>
            </a:extLst>
          </p:cNvPr>
          <p:cNvCxnSpPr>
            <a:cxnSpLocks/>
            <a:endCxn id="6" idx="6"/>
          </p:cNvCxnSpPr>
          <p:nvPr/>
        </p:nvCxnSpPr>
        <p:spPr>
          <a:xfrm rot="5400000" flipH="1" flipV="1">
            <a:off x="4221670" y="2755431"/>
            <a:ext cx="769696" cy="54407"/>
          </a:xfrm>
          <a:prstGeom prst="curvedConnector4">
            <a:avLst>
              <a:gd name="adj1" fmla="val 34690"/>
              <a:gd name="adj2" fmla="val 520167"/>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Interdiction 21">
            <a:extLst>
              <a:ext uri="{FF2B5EF4-FFF2-40B4-BE49-F238E27FC236}">
                <a16:creationId xmlns:a16="http://schemas.microsoft.com/office/drawing/2014/main" id="{1C242D1A-6872-C283-2603-94B0198B58A1}"/>
              </a:ext>
            </a:extLst>
          </p:cNvPr>
          <p:cNvSpPr/>
          <p:nvPr/>
        </p:nvSpPr>
        <p:spPr>
          <a:xfrm>
            <a:off x="4697844" y="2575588"/>
            <a:ext cx="328497" cy="328497"/>
          </a:xfrm>
          <a:prstGeom prst="noSmoking">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cxnSp>
        <p:nvCxnSpPr>
          <p:cNvPr id="24" name="Connecteur en arc 23">
            <a:extLst>
              <a:ext uri="{FF2B5EF4-FFF2-40B4-BE49-F238E27FC236}">
                <a16:creationId xmlns:a16="http://schemas.microsoft.com/office/drawing/2014/main" id="{C4AFD324-68D6-2207-923E-B44885608776}"/>
              </a:ext>
            </a:extLst>
          </p:cNvPr>
          <p:cNvCxnSpPr>
            <a:stCxn id="7" idx="2"/>
            <a:endCxn id="6" idx="2"/>
          </p:cNvCxnSpPr>
          <p:nvPr/>
        </p:nvCxnSpPr>
        <p:spPr>
          <a:xfrm rot="10800000" flipH="1">
            <a:off x="2359609" y="2397786"/>
            <a:ext cx="1802739" cy="738150"/>
          </a:xfrm>
          <a:prstGeom prst="curvedConnector3">
            <a:avLst>
              <a:gd name="adj1" fmla="val -1268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Interdiction 24">
            <a:extLst>
              <a:ext uri="{FF2B5EF4-FFF2-40B4-BE49-F238E27FC236}">
                <a16:creationId xmlns:a16="http://schemas.microsoft.com/office/drawing/2014/main" id="{1658BCF0-D699-DBF2-E49C-801C56B8366B}"/>
              </a:ext>
            </a:extLst>
          </p:cNvPr>
          <p:cNvSpPr/>
          <p:nvPr/>
        </p:nvSpPr>
        <p:spPr>
          <a:xfrm>
            <a:off x="2130365" y="2500315"/>
            <a:ext cx="328497" cy="328497"/>
          </a:xfrm>
          <a:prstGeom prst="noSmoking">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90126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65496-840C-AD6A-1476-0C290CE12A0E}"/>
              </a:ext>
            </a:extLst>
          </p:cNvPr>
          <p:cNvSpPr>
            <a:spLocks noGrp="1"/>
          </p:cNvSpPr>
          <p:nvPr>
            <p:ph type="title"/>
          </p:nvPr>
        </p:nvSpPr>
        <p:spPr/>
        <p:txBody>
          <a:bodyPr/>
          <a:lstStyle/>
          <a:p>
            <a:r>
              <a:rPr lang="fr-FR" dirty="0"/>
              <a:t>Première application</a:t>
            </a:r>
          </a:p>
        </p:txBody>
      </p:sp>
      <p:grpSp>
        <p:nvGrpSpPr>
          <p:cNvPr id="11" name="Groupe 10">
            <a:extLst>
              <a:ext uri="{FF2B5EF4-FFF2-40B4-BE49-F238E27FC236}">
                <a16:creationId xmlns:a16="http://schemas.microsoft.com/office/drawing/2014/main" id="{1343D24F-D171-4373-851A-CFC68CEC4CB9}"/>
              </a:ext>
            </a:extLst>
          </p:cNvPr>
          <p:cNvGrpSpPr/>
          <p:nvPr/>
        </p:nvGrpSpPr>
        <p:grpSpPr>
          <a:xfrm>
            <a:off x="599095" y="1386203"/>
            <a:ext cx="7188849" cy="792997"/>
            <a:chOff x="599095" y="1386203"/>
            <a:chExt cx="7188849" cy="792997"/>
          </a:xfrm>
        </p:grpSpPr>
        <p:sp>
          <p:nvSpPr>
            <p:cNvPr id="3" name="Rectangle : coins arrondis 2">
              <a:extLst>
                <a:ext uri="{FF2B5EF4-FFF2-40B4-BE49-F238E27FC236}">
                  <a16:creationId xmlns:a16="http://schemas.microsoft.com/office/drawing/2014/main" id="{629F28AD-A000-FBD2-70B7-ACDAD76BC3E1}"/>
                </a:ext>
              </a:extLst>
            </p:cNvPr>
            <p:cNvSpPr>
              <a:spLocks noChangeArrowheads="1"/>
            </p:cNvSpPr>
            <p:nvPr/>
          </p:nvSpPr>
          <p:spPr bwMode="auto">
            <a:xfrm>
              <a:off x="599095" y="1715056"/>
              <a:ext cx="7188849" cy="464144"/>
            </a:xfrm>
            <a:prstGeom prst="roundRect">
              <a:avLst>
                <a:gd name="adj" fmla="val 50000"/>
              </a:avLst>
            </a:prstGeom>
            <a:solidFill>
              <a:srgbClr val="1D1D1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2000" rIns="0" bIns="72000" numCol="1" anchor="ctr" anchorCtr="0" compatLnSpc="1">
              <a:prstTxWarp prst="textNoShape">
                <a:avLst/>
              </a:prstTxWarp>
              <a:spAutoFit/>
            </a:bodyPr>
            <a:lstStyle/>
            <a:p>
              <a:pPr eaLnBrk="0" fontAlgn="base" hangingPunct="0">
                <a:spcBef>
                  <a:spcPct val="0"/>
                </a:spcBef>
                <a:spcAft>
                  <a:spcPct val="0"/>
                </a:spcAft>
                <a:buClrTx/>
              </a:pPr>
              <a:r>
                <a:rPr kumimoji="0" lang="fr-FR" altLang="fr-FR" sz="1200" b="0" i="0" u="none" strike="noStrike" cap="none" normalizeH="0" baseline="0" dirty="0">
                  <a:ln>
                    <a:noFill/>
                  </a:ln>
                  <a:solidFill>
                    <a:srgbClr val="F7F7F7"/>
                  </a:solidFill>
                  <a:effectLst/>
                  <a:latin typeface="Inconsolata" panose="020B0604020202020204" pitchFamily="2" charset="0"/>
                </a:rPr>
                <a:t> $ </a:t>
              </a:r>
              <a:r>
                <a:rPr lang="en-US" altLang="fr-FR" sz="1200" dirty="0" err="1">
                  <a:solidFill>
                    <a:srgbClr val="FFFF00"/>
                  </a:solidFill>
                  <a:latin typeface="Inconsolata" panose="020B0604020202020204" pitchFamily="2" charset="0"/>
                </a:rPr>
                <a:t>npx</a:t>
              </a:r>
              <a:r>
                <a:rPr lang="en-US" altLang="fr-FR" sz="1200" dirty="0">
                  <a:solidFill>
                    <a:srgbClr val="FFFF00"/>
                  </a:solidFill>
                  <a:latin typeface="Inconsolata" panose="020B0604020202020204" pitchFamily="2" charset="0"/>
                </a:rPr>
                <a:t> </a:t>
              </a:r>
              <a:r>
                <a:rPr lang="en-US" altLang="fr-FR" sz="1200" dirty="0">
                  <a:solidFill>
                    <a:schemeClr val="bg1"/>
                  </a:solidFill>
                  <a:latin typeface="Inconsolata" panose="020B0604020202020204" pitchFamily="2" charset="0"/>
                </a:rPr>
                <a:t>create-expo-app </a:t>
              </a:r>
              <a:r>
                <a:rPr lang="en-US" altLang="fr-FR" sz="1200" dirty="0" err="1">
                  <a:solidFill>
                    <a:schemeClr val="bg1"/>
                  </a:solidFill>
                  <a:latin typeface="Inconsolata" panose="020B0604020202020204" pitchFamily="2" charset="0"/>
                </a:rPr>
                <a:t>monAppSuper</a:t>
              </a:r>
              <a:r>
                <a:rPr lang="en-US" altLang="fr-FR" sz="1200" dirty="0">
                  <a:solidFill>
                    <a:schemeClr val="bg1"/>
                  </a:solidFill>
                  <a:latin typeface="Inconsolata" panose="020B0604020202020204" pitchFamily="2" charset="0"/>
                </a:rPr>
                <a:t> --template</a:t>
              </a:r>
              <a:endParaRPr kumimoji="0" lang="fr-FR" altLang="fr-FR" sz="1800" b="0" i="0" u="none" strike="noStrike" cap="none" normalizeH="0" baseline="0" dirty="0">
                <a:ln>
                  <a:noFill/>
                </a:ln>
                <a:solidFill>
                  <a:schemeClr val="bg1"/>
                </a:solidFill>
                <a:effectLst/>
                <a:latin typeface="Arial" panose="020B0604020202020204" pitchFamily="34" charset="0"/>
              </a:endParaRPr>
            </a:p>
          </p:txBody>
        </p:sp>
        <p:sp>
          <p:nvSpPr>
            <p:cNvPr id="4" name="ZoneTexte 3">
              <a:extLst>
                <a:ext uri="{FF2B5EF4-FFF2-40B4-BE49-F238E27FC236}">
                  <a16:creationId xmlns:a16="http://schemas.microsoft.com/office/drawing/2014/main" id="{666C2C8C-E025-E780-ACE8-0207E1648F3D}"/>
                </a:ext>
              </a:extLst>
            </p:cNvPr>
            <p:cNvSpPr txBox="1"/>
            <p:nvPr/>
          </p:nvSpPr>
          <p:spPr>
            <a:xfrm>
              <a:off x="599100" y="1386203"/>
              <a:ext cx="4552204" cy="307777"/>
            </a:xfrm>
            <a:prstGeom prst="rect">
              <a:avLst/>
            </a:prstGeom>
            <a:noFill/>
          </p:spPr>
          <p:txBody>
            <a:bodyPr wrap="square" rtlCol="0">
              <a:spAutoFit/>
            </a:bodyPr>
            <a:lstStyle/>
            <a:p>
              <a:r>
                <a:rPr lang="fr-FR" dirty="0">
                  <a:solidFill>
                    <a:schemeClr val="bg1"/>
                  </a:solidFill>
                  <a:latin typeface="+mn-lt"/>
                </a:rPr>
                <a:t>Générer une application Expo</a:t>
              </a:r>
            </a:p>
          </p:txBody>
        </p:sp>
      </p:grpSp>
      <p:grpSp>
        <p:nvGrpSpPr>
          <p:cNvPr id="10" name="Groupe 9">
            <a:extLst>
              <a:ext uri="{FF2B5EF4-FFF2-40B4-BE49-F238E27FC236}">
                <a16:creationId xmlns:a16="http://schemas.microsoft.com/office/drawing/2014/main" id="{5CE72E84-C355-4642-F003-BCE21528B2AE}"/>
              </a:ext>
            </a:extLst>
          </p:cNvPr>
          <p:cNvGrpSpPr/>
          <p:nvPr/>
        </p:nvGrpSpPr>
        <p:grpSpPr>
          <a:xfrm>
            <a:off x="616469" y="2741869"/>
            <a:ext cx="7188849" cy="792997"/>
            <a:chOff x="616469" y="2179200"/>
            <a:chExt cx="7188849" cy="792997"/>
          </a:xfrm>
        </p:grpSpPr>
        <p:sp>
          <p:nvSpPr>
            <p:cNvPr id="5" name="Rectangle : coins arrondis 4">
              <a:extLst>
                <a:ext uri="{FF2B5EF4-FFF2-40B4-BE49-F238E27FC236}">
                  <a16:creationId xmlns:a16="http://schemas.microsoft.com/office/drawing/2014/main" id="{63281766-A208-9AA9-F34B-65AD374FF98F}"/>
                </a:ext>
              </a:extLst>
            </p:cNvPr>
            <p:cNvSpPr>
              <a:spLocks noChangeArrowheads="1"/>
            </p:cNvSpPr>
            <p:nvPr/>
          </p:nvSpPr>
          <p:spPr bwMode="auto">
            <a:xfrm>
              <a:off x="616469" y="2508053"/>
              <a:ext cx="7188849" cy="464144"/>
            </a:xfrm>
            <a:prstGeom prst="roundRect">
              <a:avLst>
                <a:gd name="adj" fmla="val 50000"/>
              </a:avLst>
            </a:prstGeom>
            <a:solidFill>
              <a:srgbClr val="1D1D1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2000" rIns="0" bIns="72000" numCol="1" anchor="ctr" anchorCtr="0" compatLnSpc="1">
              <a:prstTxWarp prst="textNoShape">
                <a:avLst/>
              </a:prstTxWarp>
              <a:spAutoFit/>
            </a:bodyPr>
            <a:lstStyle/>
            <a:p>
              <a:pPr eaLnBrk="0" fontAlgn="base" hangingPunct="0">
                <a:spcBef>
                  <a:spcPct val="0"/>
                </a:spcBef>
                <a:spcAft>
                  <a:spcPct val="0"/>
                </a:spcAft>
                <a:buClrTx/>
              </a:pPr>
              <a:r>
                <a:rPr kumimoji="0" lang="fr-FR" altLang="fr-FR" sz="1200" b="0" i="0" u="none" strike="noStrike" cap="none" normalizeH="0" baseline="0" dirty="0">
                  <a:ln>
                    <a:noFill/>
                  </a:ln>
                  <a:solidFill>
                    <a:srgbClr val="F7F7F7"/>
                  </a:solidFill>
                  <a:effectLst/>
                  <a:latin typeface="Inconsolata" panose="020B0604020202020204" pitchFamily="2" charset="0"/>
                </a:rPr>
                <a:t> $ </a:t>
              </a:r>
              <a:r>
                <a:rPr lang="en-US" altLang="fr-FR" sz="1200" dirty="0" err="1">
                  <a:solidFill>
                    <a:srgbClr val="FFFF00"/>
                  </a:solidFill>
                  <a:latin typeface="Inconsolata" panose="020B0604020202020204" pitchFamily="2" charset="0"/>
                </a:rPr>
                <a:t>npx</a:t>
              </a:r>
              <a:r>
                <a:rPr lang="en-US" altLang="fr-FR" sz="1200" dirty="0">
                  <a:solidFill>
                    <a:srgbClr val="FFFF00"/>
                  </a:solidFill>
                  <a:latin typeface="Inconsolata" panose="020B0604020202020204" pitchFamily="2" charset="0"/>
                </a:rPr>
                <a:t> </a:t>
              </a:r>
              <a:r>
                <a:rPr lang="en-US" altLang="fr-FR" sz="1200" dirty="0">
                  <a:solidFill>
                    <a:schemeClr val="bg1"/>
                  </a:solidFill>
                  <a:latin typeface="Inconsolata" panose="020B0604020202020204" pitchFamily="2" charset="0"/>
                </a:rPr>
                <a:t>expo install react-</a:t>
              </a:r>
              <a:r>
                <a:rPr lang="en-US" altLang="fr-FR" sz="1200" dirty="0" err="1">
                  <a:solidFill>
                    <a:schemeClr val="bg1"/>
                  </a:solidFill>
                  <a:latin typeface="Inconsolata" panose="020B0604020202020204" pitchFamily="2" charset="0"/>
                </a:rPr>
                <a:t>dom</a:t>
              </a:r>
              <a:r>
                <a:rPr lang="en-US" altLang="fr-FR" sz="1200" dirty="0">
                  <a:solidFill>
                    <a:schemeClr val="bg1"/>
                  </a:solidFill>
                  <a:latin typeface="Inconsolata" panose="020B0604020202020204" pitchFamily="2" charset="0"/>
                </a:rPr>
                <a:t> react-native-web @expo/webpack-config</a:t>
              </a:r>
              <a:endParaRPr kumimoji="0" lang="fr-FR" altLang="fr-FR" sz="1800" b="0" i="0" u="none" strike="noStrike" cap="none" normalizeH="0" baseline="0" dirty="0">
                <a:ln>
                  <a:noFill/>
                </a:ln>
                <a:solidFill>
                  <a:schemeClr val="bg1"/>
                </a:solidFill>
                <a:effectLst/>
                <a:latin typeface="Arial" panose="020B0604020202020204" pitchFamily="34" charset="0"/>
              </a:endParaRPr>
            </a:p>
          </p:txBody>
        </p:sp>
        <p:sp>
          <p:nvSpPr>
            <p:cNvPr id="6" name="ZoneTexte 5">
              <a:extLst>
                <a:ext uri="{FF2B5EF4-FFF2-40B4-BE49-F238E27FC236}">
                  <a16:creationId xmlns:a16="http://schemas.microsoft.com/office/drawing/2014/main" id="{E30E36AD-1243-D115-7EB4-C6B2F5397A1A}"/>
                </a:ext>
              </a:extLst>
            </p:cNvPr>
            <p:cNvSpPr txBox="1"/>
            <p:nvPr/>
          </p:nvSpPr>
          <p:spPr>
            <a:xfrm>
              <a:off x="616474" y="2179200"/>
              <a:ext cx="4957708" cy="307777"/>
            </a:xfrm>
            <a:prstGeom prst="rect">
              <a:avLst/>
            </a:prstGeom>
            <a:noFill/>
          </p:spPr>
          <p:txBody>
            <a:bodyPr wrap="square" rtlCol="0">
              <a:spAutoFit/>
            </a:bodyPr>
            <a:lstStyle/>
            <a:p>
              <a:r>
                <a:rPr lang="fr-FR" dirty="0">
                  <a:solidFill>
                    <a:schemeClr val="bg1"/>
                  </a:solidFill>
                  <a:latin typeface="+mn-lt"/>
                </a:rPr>
                <a:t>Installer les dépendances (dans le dossier qu’on vient de générer)</a:t>
              </a:r>
            </a:p>
          </p:txBody>
        </p:sp>
      </p:grpSp>
      <p:grpSp>
        <p:nvGrpSpPr>
          <p:cNvPr id="9" name="Groupe 8">
            <a:extLst>
              <a:ext uri="{FF2B5EF4-FFF2-40B4-BE49-F238E27FC236}">
                <a16:creationId xmlns:a16="http://schemas.microsoft.com/office/drawing/2014/main" id="{1925415E-64F8-85BE-533C-5CB779E4AD20}"/>
              </a:ext>
            </a:extLst>
          </p:cNvPr>
          <p:cNvGrpSpPr/>
          <p:nvPr/>
        </p:nvGrpSpPr>
        <p:grpSpPr>
          <a:xfrm>
            <a:off x="616469" y="3768682"/>
            <a:ext cx="7188849" cy="792997"/>
            <a:chOff x="616469" y="3768682"/>
            <a:chExt cx="7188849" cy="792997"/>
          </a:xfrm>
        </p:grpSpPr>
        <p:sp>
          <p:nvSpPr>
            <p:cNvPr id="7" name="Rectangle : coins arrondis 6">
              <a:extLst>
                <a:ext uri="{FF2B5EF4-FFF2-40B4-BE49-F238E27FC236}">
                  <a16:creationId xmlns:a16="http://schemas.microsoft.com/office/drawing/2014/main" id="{2443D234-65F3-8DF2-DB7C-0D1E8EB60F72}"/>
                </a:ext>
              </a:extLst>
            </p:cNvPr>
            <p:cNvSpPr>
              <a:spLocks noChangeArrowheads="1"/>
            </p:cNvSpPr>
            <p:nvPr/>
          </p:nvSpPr>
          <p:spPr bwMode="auto">
            <a:xfrm>
              <a:off x="616469" y="4097535"/>
              <a:ext cx="7188849" cy="464144"/>
            </a:xfrm>
            <a:prstGeom prst="roundRect">
              <a:avLst>
                <a:gd name="adj" fmla="val 50000"/>
              </a:avLst>
            </a:prstGeom>
            <a:solidFill>
              <a:srgbClr val="1D1D1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2000" rIns="0" bIns="72000" numCol="1" anchor="ctr" anchorCtr="0" compatLnSpc="1">
              <a:prstTxWarp prst="textNoShape">
                <a:avLst/>
              </a:prstTxWarp>
              <a:spAutoFit/>
            </a:bodyPr>
            <a:lstStyle/>
            <a:p>
              <a:pPr eaLnBrk="0" fontAlgn="base" hangingPunct="0">
                <a:spcBef>
                  <a:spcPct val="0"/>
                </a:spcBef>
                <a:spcAft>
                  <a:spcPct val="0"/>
                </a:spcAft>
                <a:buClrTx/>
              </a:pPr>
              <a:r>
                <a:rPr kumimoji="0" lang="fr-FR" altLang="fr-FR" sz="1200" b="0" i="0" u="none" strike="noStrike" cap="none" normalizeH="0" baseline="0" dirty="0">
                  <a:ln>
                    <a:noFill/>
                  </a:ln>
                  <a:solidFill>
                    <a:srgbClr val="F7F7F7"/>
                  </a:solidFill>
                  <a:effectLst/>
                  <a:latin typeface="Inconsolata" panose="020B0604020202020204" pitchFamily="2" charset="0"/>
                </a:rPr>
                <a:t> $ </a:t>
              </a:r>
              <a:r>
                <a:rPr lang="en-US" altLang="fr-FR" sz="1200" dirty="0" err="1">
                  <a:solidFill>
                    <a:srgbClr val="FFFF00"/>
                  </a:solidFill>
                  <a:latin typeface="Inconsolata" panose="020B0604020202020204" pitchFamily="2" charset="0"/>
                </a:rPr>
                <a:t>npx</a:t>
              </a:r>
              <a:r>
                <a:rPr lang="en-US" altLang="fr-FR" sz="1200" dirty="0">
                  <a:solidFill>
                    <a:srgbClr val="FFFF00"/>
                  </a:solidFill>
                  <a:latin typeface="Inconsolata" panose="020B0604020202020204" pitchFamily="2" charset="0"/>
                </a:rPr>
                <a:t> </a:t>
              </a:r>
              <a:r>
                <a:rPr lang="en-US" altLang="fr-FR" sz="1200" dirty="0">
                  <a:solidFill>
                    <a:schemeClr val="bg1"/>
                  </a:solidFill>
                  <a:latin typeface="Inconsolata" panose="020B0604020202020204" pitchFamily="2" charset="0"/>
                </a:rPr>
                <a:t>expo start</a:t>
              </a:r>
              <a:endParaRPr kumimoji="0" lang="fr-FR" altLang="fr-FR" sz="1800" b="0" i="0" u="none" strike="noStrike" cap="none" normalizeH="0" baseline="0" dirty="0">
                <a:ln>
                  <a:noFill/>
                </a:ln>
                <a:solidFill>
                  <a:schemeClr val="bg1"/>
                </a:solidFill>
                <a:effectLst/>
                <a:latin typeface="Arial" panose="020B0604020202020204" pitchFamily="34" charset="0"/>
              </a:endParaRPr>
            </a:p>
          </p:txBody>
        </p:sp>
        <p:sp>
          <p:nvSpPr>
            <p:cNvPr id="8" name="ZoneTexte 7">
              <a:extLst>
                <a:ext uri="{FF2B5EF4-FFF2-40B4-BE49-F238E27FC236}">
                  <a16:creationId xmlns:a16="http://schemas.microsoft.com/office/drawing/2014/main" id="{EDC38D47-3473-5C8C-CD74-FA285C9BADD1}"/>
                </a:ext>
              </a:extLst>
            </p:cNvPr>
            <p:cNvSpPr txBox="1"/>
            <p:nvPr/>
          </p:nvSpPr>
          <p:spPr>
            <a:xfrm>
              <a:off x="616474" y="3768682"/>
              <a:ext cx="4957708" cy="307777"/>
            </a:xfrm>
            <a:prstGeom prst="rect">
              <a:avLst/>
            </a:prstGeom>
            <a:noFill/>
          </p:spPr>
          <p:txBody>
            <a:bodyPr wrap="square" rtlCol="0">
              <a:spAutoFit/>
            </a:bodyPr>
            <a:lstStyle/>
            <a:p>
              <a:r>
                <a:rPr lang="fr-FR" dirty="0">
                  <a:solidFill>
                    <a:schemeClr val="bg1"/>
                  </a:solidFill>
                  <a:latin typeface="+mn-lt"/>
                </a:rPr>
                <a:t>Lancer l’application</a:t>
              </a:r>
            </a:p>
          </p:txBody>
        </p:sp>
      </p:grpSp>
      <p:sp>
        <p:nvSpPr>
          <p:cNvPr id="12" name="ZoneTexte 11">
            <a:extLst>
              <a:ext uri="{FF2B5EF4-FFF2-40B4-BE49-F238E27FC236}">
                <a16:creationId xmlns:a16="http://schemas.microsoft.com/office/drawing/2014/main" id="{BF30AAF1-D2F0-312C-7887-CD9A66D9A7A1}"/>
              </a:ext>
            </a:extLst>
          </p:cNvPr>
          <p:cNvSpPr txBox="1"/>
          <p:nvPr/>
        </p:nvSpPr>
        <p:spPr>
          <a:xfrm>
            <a:off x="599100" y="2179008"/>
            <a:ext cx="4552204" cy="307777"/>
          </a:xfrm>
          <a:prstGeom prst="rect">
            <a:avLst/>
          </a:prstGeom>
          <a:noFill/>
        </p:spPr>
        <p:txBody>
          <a:bodyPr wrap="square" rtlCol="0">
            <a:spAutoFit/>
          </a:bodyPr>
          <a:lstStyle/>
          <a:p>
            <a:r>
              <a:rPr lang="fr-FR" dirty="0">
                <a:solidFill>
                  <a:schemeClr val="bg1"/>
                </a:solidFill>
                <a:latin typeface="+mn-lt"/>
              </a:rPr>
              <a:t>Choisir Navigation (</a:t>
            </a:r>
            <a:r>
              <a:rPr lang="fr-FR" dirty="0" err="1">
                <a:solidFill>
                  <a:schemeClr val="bg1"/>
                </a:solidFill>
                <a:latin typeface="+mn-lt"/>
              </a:rPr>
              <a:t>TypesScript</a:t>
            </a:r>
            <a:r>
              <a:rPr lang="fr-FR" dirty="0">
                <a:solidFill>
                  <a:schemeClr val="bg1"/>
                </a:solidFill>
                <a:latin typeface="+mn-lt"/>
              </a:rPr>
              <a:t>)</a:t>
            </a:r>
          </a:p>
        </p:txBody>
      </p:sp>
    </p:spTree>
    <p:extLst>
      <p:ext uri="{BB962C8B-B14F-4D97-AF65-F5344CB8AC3E}">
        <p14:creationId xmlns:p14="http://schemas.microsoft.com/office/powerpoint/2010/main" val="22586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un application Expo sur votre poste</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8102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65496-840C-AD6A-1476-0C290CE12A0E}"/>
              </a:ext>
            </a:extLst>
          </p:cNvPr>
          <p:cNvSpPr>
            <a:spLocks noGrp="1"/>
          </p:cNvSpPr>
          <p:nvPr>
            <p:ph type="title"/>
          </p:nvPr>
        </p:nvSpPr>
        <p:spPr/>
        <p:txBody>
          <a:bodyPr/>
          <a:lstStyle/>
          <a:p>
            <a:r>
              <a:rPr lang="fr-FR" dirty="0"/>
              <a:t>Structure </a:t>
            </a:r>
            <a:r>
              <a:rPr lang="fr-FR" dirty="0" err="1"/>
              <a:t>d’unE</a:t>
            </a:r>
            <a:r>
              <a:rPr lang="fr-FR" dirty="0"/>
              <a:t> application EXPO</a:t>
            </a:r>
          </a:p>
        </p:txBody>
      </p:sp>
      <p:grpSp>
        <p:nvGrpSpPr>
          <p:cNvPr id="9" name="Groupe 8">
            <a:extLst>
              <a:ext uri="{FF2B5EF4-FFF2-40B4-BE49-F238E27FC236}">
                <a16:creationId xmlns:a16="http://schemas.microsoft.com/office/drawing/2014/main" id="{F66C568D-1C17-0434-9BF2-8137CA15EA5B}"/>
              </a:ext>
            </a:extLst>
          </p:cNvPr>
          <p:cNvGrpSpPr/>
          <p:nvPr/>
        </p:nvGrpSpPr>
        <p:grpSpPr>
          <a:xfrm>
            <a:off x="5825200" y="4606650"/>
            <a:ext cx="2008608" cy="363950"/>
            <a:chOff x="5825200" y="4606650"/>
            <a:chExt cx="2008608" cy="363950"/>
          </a:xfrm>
        </p:grpSpPr>
        <p:grpSp>
          <p:nvGrpSpPr>
            <p:cNvPr id="3" name="Google Shape;10810;p74">
              <a:extLst>
                <a:ext uri="{FF2B5EF4-FFF2-40B4-BE49-F238E27FC236}">
                  <a16:creationId xmlns:a16="http://schemas.microsoft.com/office/drawing/2014/main" id="{8F5730E5-34EB-B941-78F1-6F1EE36FDD1C}"/>
                </a:ext>
              </a:extLst>
            </p:cNvPr>
            <p:cNvGrpSpPr/>
            <p:nvPr/>
          </p:nvGrpSpPr>
          <p:grpSpPr>
            <a:xfrm>
              <a:off x="7515638" y="4606650"/>
              <a:ext cx="318170" cy="359303"/>
              <a:chOff x="-51722225" y="1915100"/>
              <a:chExt cx="280400" cy="316650"/>
            </a:xfrm>
            <a:solidFill>
              <a:schemeClr val="accent2"/>
            </a:solidFill>
          </p:grpSpPr>
          <p:sp>
            <p:nvSpPr>
              <p:cNvPr id="4" name="Google Shape;10811;p74">
                <a:extLst>
                  <a:ext uri="{FF2B5EF4-FFF2-40B4-BE49-F238E27FC236}">
                    <a16:creationId xmlns:a16="http://schemas.microsoft.com/office/drawing/2014/main" id="{6464C76C-16FE-81CF-4B62-3874CA83395D}"/>
                  </a:ext>
                </a:extLst>
              </p:cNvPr>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812;p74">
                <a:extLst>
                  <a:ext uri="{FF2B5EF4-FFF2-40B4-BE49-F238E27FC236}">
                    <a16:creationId xmlns:a16="http://schemas.microsoft.com/office/drawing/2014/main" id="{ED769D9B-0F4B-14C7-23ED-F642E89A1D38}"/>
                  </a:ext>
                </a:extLst>
              </p:cNvPr>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13;p74">
                <a:extLst>
                  <a:ext uri="{FF2B5EF4-FFF2-40B4-BE49-F238E27FC236}">
                    <a16:creationId xmlns:a16="http://schemas.microsoft.com/office/drawing/2014/main" id="{50473BD4-EC5C-6648-A17F-26ACFD6DBEC6}"/>
                  </a:ext>
                </a:extLst>
              </p:cNvPr>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14;p74">
                <a:extLst>
                  <a:ext uri="{FF2B5EF4-FFF2-40B4-BE49-F238E27FC236}">
                    <a16:creationId xmlns:a16="http://schemas.microsoft.com/office/drawing/2014/main" id="{595CDF3C-CD89-C3F3-CD43-284FAB8429B4}"/>
                  </a:ext>
                </a:extLst>
              </p:cNvPr>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ZoneTexte 7">
              <a:extLst>
                <a:ext uri="{FF2B5EF4-FFF2-40B4-BE49-F238E27FC236}">
                  <a16:creationId xmlns:a16="http://schemas.microsoft.com/office/drawing/2014/main" id="{A6A84B2C-3E26-D9D9-6209-F1467BAE4B02}"/>
                </a:ext>
              </a:extLst>
            </p:cNvPr>
            <p:cNvSpPr txBox="1"/>
            <p:nvPr/>
          </p:nvSpPr>
          <p:spPr>
            <a:xfrm>
              <a:off x="5825200" y="4662823"/>
              <a:ext cx="1584088" cy="307777"/>
            </a:xfrm>
            <a:prstGeom prst="rect">
              <a:avLst/>
            </a:prstGeom>
            <a:noFill/>
          </p:spPr>
          <p:txBody>
            <a:bodyPr wrap="none" rtlCol="0">
              <a:spAutoFit/>
            </a:bodyPr>
            <a:lstStyle/>
            <a:p>
              <a:r>
                <a:rPr lang="fr-FR" dirty="0">
                  <a:solidFill>
                    <a:schemeClr val="bg1"/>
                  </a:solidFill>
                  <a:latin typeface="+mn-lt"/>
                </a:rPr>
                <a:t>Under Construction</a:t>
              </a:r>
            </a:p>
          </p:txBody>
        </p:sp>
      </p:grpSp>
      <p:pic>
        <p:nvPicPr>
          <p:cNvPr id="13" name="Image 12" descr="Une image contenant texte&#10;&#10;Description générée automatiquement">
            <a:extLst>
              <a:ext uri="{FF2B5EF4-FFF2-40B4-BE49-F238E27FC236}">
                <a16:creationId xmlns:a16="http://schemas.microsoft.com/office/drawing/2014/main" id="{758DF3B8-DB11-439B-5200-F3DFC8D93F59}"/>
              </a:ext>
            </a:extLst>
          </p:cNvPr>
          <p:cNvPicPr>
            <a:picLocks noChangeAspect="1"/>
          </p:cNvPicPr>
          <p:nvPr/>
        </p:nvPicPr>
        <p:blipFill>
          <a:blip r:embed="rId3"/>
          <a:stretch>
            <a:fillRect/>
          </a:stretch>
        </p:blipFill>
        <p:spPr>
          <a:xfrm>
            <a:off x="1501446" y="1064633"/>
            <a:ext cx="1584088" cy="4078867"/>
          </a:xfrm>
          <a:prstGeom prst="rect">
            <a:avLst/>
          </a:prstGeom>
        </p:spPr>
      </p:pic>
    </p:spTree>
    <p:extLst>
      <p:ext uri="{BB962C8B-B14F-4D97-AF65-F5344CB8AC3E}">
        <p14:creationId xmlns:p14="http://schemas.microsoft.com/office/powerpoint/2010/main" val="182257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409707726"/>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6282"/>
              <a:gd name="adj4" fmla="val -7814"/>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Représente un conteneur natif d’affichage</a:t>
            </a:r>
          </a:p>
          <a:p>
            <a:endParaRPr lang="fr-FR" dirty="0"/>
          </a:p>
          <a:p>
            <a:r>
              <a:rPr lang="fr-FR" dirty="0"/>
              <a:t>Permet d’appliquer un style à tous ses sous-</a:t>
            </a:r>
          </a:p>
          <a:p>
            <a:r>
              <a:rPr lang="fr-FR" dirty="0"/>
              <a:t>éléments</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6554419" y="2055571"/>
            <a:ext cx="1316736" cy="1989735"/>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756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873890845"/>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19316"/>
              <a:gd name="adj4" fmla="val -7814"/>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Conteneur de style « </a:t>
            </a:r>
            <a:r>
              <a:rPr lang="fr-FR" dirty="0" err="1"/>
              <a:t>flexbox</a:t>
            </a:r>
            <a:r>
              <a:rPr lang="fr-FR" dirty="0"/>
              <a:t> »</a:t>
            </a:r>
          </a:p>
          <a:p>
            <a:endParaRPr lang="fr-FR" dirty="0"/>
          </a:p>
          <a:p>
            <a:r>
              <a:rPr lang="fr-FR" dirty="0"/>
              <a:t>Permet d’organiser du contenu</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6554419" y="2384755"/>
            <a:ext cx="1316736" cy="870509"/>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0844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758378280"/>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32564"/>
              <a:gd name="adj4" fmla="val -7528"/>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Affiche un label</a:t>
            </a:r>
          </a:p>
          <a:p>
            <a:endParaRPr lang="fr-FR" dirty="0"/>
          </a:p>
          <a:p>
            <a:r>
              <a:rPr lang="fr-FR" dirty="0"/>
              <a:t>En général on en crée une surcharge qui prend</a:t>
            </a:r>
          </a:p>
          <a:p>
            <a:r>
              <a:rPr lang="fr-FR" dirty="0"/>
              <a:t>En compte notre </a:t>
            </a:r>
            <a:r>
              <a:rPr lang="fr-FR" dirty="0" err="1"/>
              <a:t>Theme</a:t>
            </a:r>
            <a:r>
              <a:rPr lang="fr-FR" dirty="0"/>
              <a:t> </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6564790" y="3167484"/>
            <a:ext cx="1316736" cy="892452"/>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064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1506273570"/>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45598"/>
              <a:gd name="adj4" fmla="val -7671"/>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Affiche une image</a:t>
            </a:r>
          </a:p>
          <a:p>
            <a:endParaRPr lang="fr-FR" dirty="0"/>
          </a:p>
          <a:p>
            <a:r>
              <a:rPr lang="fr-FR" dirty="0"/>
              <a:t>En général on en crée plusieurs surcharges</a:t>
            </a:r>
          </a:p>
          <a:p>
            <a:r>
              <a:rPr lang="fr-FR" dirty="0"/>
              <a:t>pour prendre en compte nos différents types</a:t>
            </a:r>
          </a:p>
          <a:p>
            <a:r>
              <a:rPr lang="fr-FR" dirty="0"/>
              <a:t>d’affichages.</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7673644" y="1894637"/>
            <a:ext cx="207881" cy="175565"/>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2990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45" name="Google Shape;645;p3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Thèmes, </a:t>
            </a:r>
            <a:r>
              <a:rPr lang="fr-FR" dirty="0" err="1"/>
              <a:t>Theme</a:t>
            </a:r>
            <a:r>
              <a:rPr lang="fr-FR" dirty="0"/>
              <a:t> Switcher</a:t>
            </a:r>
            <a:endParaRPr dirty="0"/>
          </a:p>
        </p:txBody>
      </p:sp>
      <p:sp>
        <p:nvSpPr>
          <p:cNvPr id="646" name="Google Shape;646;p33"/>
          <p:cNvSpPr txBox="1">
            <a:spLocks noGrp="1"/>
          </p:cNvSpPr>
          <p:nvPr>
            <p:ph type="subTitle" idx="2"/>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err="1"/>
              <a:t>GitHub+Expo</a:t>
            </a:r>
            <a:r>
              <a:rPr lang="fr-FR" dirty="0"/>
              <a:t> Go, </a:t>
            </a:r>
            <a:r>
              <a:rPr lang="fr-FR" dirty="0" err="1"/>
              <a:t>WebHooks</a:t>
            </a:r>
            <a:endParaRPr lang="fr-FR" dirty="0"/>
          </a:p>
        </p:txBody>
      </p:sp>
      <p:sp>
        <p:nvSpPr>
          <p:cNvPr id="639" name="Google Shape;639;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005</a:t>
            </a:r>
            <a:endParaRPr dirty="0"/>
          </a:p>
        </p:txBody>
      </p:sp>
      <p:sp>
        <p:nvSpPr>
          <p:cNvPr id="640" name="Google Shape;640;p33"/>
          <p:cNvSpPr txBox="1">
            <a:spLocks noGrp="1"/>
          </p:cNvSpPr>
          <p:nvPr>
            <p:ph type="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006</a:t>
            </a:r>
            <a:endParaRPr dirty="0"/>
          </a:p>
        </p:txBody>
      </p:sp>
      <p:sp>
        <p:nvSpPr>
          <p:cNvPr id="641" name="Google Shape;641;p33"/>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007</a:t>
            </a:r>
            <a:endParaRPr dirty="0"/>
          </a:p>
        </p:txBody>
      </p:sp>
      <p:sp>
        <p:nvSpPr>
          <p:cNvPr id="642" name="Google Shape;642;p33"/>
          <p:cNvSpPr txBox="1">
            <a:spLocks noGrp="1"/>
          </p:cNvSpPr>
          <p:nvPr>
            <p:ph type="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008</a:t>
            </a:r>
            <a:endParaRPr dirty="0"/>
          </a:p>
        </p:txBody>
      </p:sp>
      <p:sp>
        <p:nvSpPr>
          <p:cNvPr id="636" name="Google Shape;636;p33"/>
          <p:cNvSpPr txBox="1">
            <a:spLocks noGrp="1"/>
          </p:cNvSpPr>
          <p:nvPr>
            <p:ph type="subTitle" idx="6"/>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a:t>REACT : HOOKS</a:t>
            </a:r>
          </a:p>
          <a:p>
            <a:pPr marL="0" lvl="0" indent="0" algn="ctr" rtl="0">
              <a:spcBef>
                <a:spcPts val="0"/>
              </a:spcBef>
              <a:spcAft>
                <a:spcPts val="0"/>
              </a:spcAft>
              <a:buClr>
                <a:schemeClr val="dk1"/>
              </a:buClr>
              <a:buSzPts val="1100"/>
              <a:buFont typeface="Arial"/>
              <a:buNone/>
            </a:pPr>
            <a:endParaRPr dirty="0"/>
          </a:p>
        </p:txBody>
      </p:sp>
      <p:sp>
        <p:nvSpPr>
          <p:cNvPr id="637" name="Google Shape;637;p33"/>
          <p:cNvSpPr txBox="1">
            <a:spLocks noGrp="1"/>
          </p:cNvSpPr>
          <p:nvPr>
            <p:ph type="subTitle" idx="7"/>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a:t>REACT : NAVIGATION</a:t>
            </a:r>
          </a:p>
          <a:p>
            <a:pPr marL="0" lvl="0" indent="0" rtl="0">
              <a:spcBef>
                <a:spcPts val="0"/>
              </a:spcBef>
              <a:spcAft>
                <a:spcPts val="0"/>
              </a:spcAft>
              <a:buClr>
                <a:schemeClr val="dk1"/>
              </a:buClr>
              <a:buSzPts val="1100"/>
              <a:buFont typeface="Arial"/>
              <a:buNone/>
            </a:pPr>
            <a:endParaRPr lang="fr-FR" dirty="0"/>
          </a:p>
        </p:txBody>
      </p:sp>
      <p:sp>
        <p:nvSpPr>
          <p:cNvPr id="638" name="Google Shape;638;p33"/>
          <p:cNvSpPr txBox="1">
            <a:spLocks noGrp="1"/>
          </p:cNvSpPr>
          <p:nvPr>
            <p:ph type="subTitle" idx="8"/>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a:t>CI/CD : Générer un APK auto</a:t>
            </a:r>
            <a:endParaRPr dirty="0"/>
          </a:p>
        </p:txBody>
      </p:sp>
      <p:sp>
        <p:nvSpPr>
          <p:cNvPr id="635" name="Google Shape;635;p33"/>
          <p:cNvSpPr txBox="1">
            <a:spLocks noGrp="1"/>
          </p:cNvSpPr>
          <p:nvPr>
            <p:ph type="title" idx="9"/>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Sommaire 2/3</a:t>
            </a:r>
            <a:endParaRPr u="sng" dirty="0">
              <a:solidFill>
                <a:schemeClr val="accent1"/>
              </a:solidFill>
            </a:endParaRPr>
          </a:p>
        </p:txBody>
      </p:sp>
      <p:sp>
        <p:nvSpPr>
          <p:cNvPr id="643" name="Google Shape;643;p33"/>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err="1"/>
              <a:t>useState</a:t>
            </a:r>
            <a:r>
              <a:rPr lang="fr-FR" dirty="0"/>
              <a:t>, </a:t>
            </a:r>
            <a:r>
              <a:rPr lang="fr-FR" dirty="0" err="1"/>
              <a:t>useEffect</a:t>
            </a:r>
            <a:r>
              <a:rPr lang="fr-FR" dirty="0"/>
              <a:t>, …</a:t>
            </a:r>
          </a:p>
          <a:p>
            <a:pPr marL="0" lvl="0" indent="0" algn="ctr" rtl="0">
              <a:spcBef>
                <a:spcPts val="0"/>
              </a:spcBef>
              <a:spcAft>
                <a:spcPts val="0"/>
              </a:spcAft>
              <a:buClr>
                <a:schemeClr val="dk1"/>
              </a:buClr>
              <a:buSzPts val="1100"/>
              <a:buFont typeface="Arial"/>
              <a:buNone/>
            </a:pPr>
            <a:endParaRPr lang="en" dirty="0"/>
          </a:p>
          <a:p>
            <a:pPr marL="0" lvl="0" indent="0" algn="ctr" rtl="0">
              <a:spcBef>
                <a:spcPts val="0"/>
              </a:spcBef>
              <a:spcAft>
                <a:spcPts val="0"/>
              </a:spcAft>
              <a:buNone/>
            </a:pPr>
            <a:endParaRPr dirty="0"/>
          </a:p>
        </p:txBody>
      </p:sp>
      <p:sp>
        <p:nvSpPr>
          <p:cNvPr id="644" name="Google Shape;644;p33"/>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a:t>Input/Output, </a:t>
            </a:r>
            <a:r>
              <a:rPr lang="fr-FR" dirty="0" err="1"/>
              <a:t>routing</a:t>
            </a:r>
            <a:r>
              <a:rPr lang="fr-FR" dirty="0"/>
              <a:t>, </a:t>
            </a:r>
            <a:r>
              <a:rPr lang="fr-FR" dirty="0" err="1"/>
              <a:t>guards</a:t>
            </a:r>
            <a:endParaRPr lang="fr-FR" dirty="0"/>
          </a:p>
          <a:p>
            <a:pPr marL="0" indent="0">
              <a:buClr>
                <a:schemeClr val="dk1"/>
              </a:buClr>
              <a:buSzPts val="1100"/>
            </a:pPr>
            <a:r>
              <a:rPr lang="fr-FR" dirty="0"/>
              <a:t>TP</a:t>
            </a:r>
          </a:p>
          <a:p>
            <a:pPr marL="0" lvl="0" indent="0" algn="ctr" rtl="0">
              <a:spcBef>
                <a:spcPts val="0"/>
              </a:spcBef>
              <a:spcAft>
                <a:spcPts val="0"/>
              </a:spcAft>
              <a:buClr>
                <a:schemeClr val="dk1"/>
              </a:buClr>
              <a:buSzPts val="1100"/>
              <a:buFont typeface="Arial"/>
              <a:buNone/>
            </a:pPr>
            <a:endParaRPr dirty="0"/>
          </a:p>
        </p:txBody>
      </p:sp>
      <p:sp>
        <p:nvSpPr>
          <p:cNvPr id="647" name="Google Shape;647;p33"/>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REACT: THEMES</a:t>
            </a:r>
            <a:endParaRPr dirty="0"/>
          </a:p>
        </p:txBody>
      </p:sp>
    </p:spTree>
    <p:extLst>
      <p:ext uri="{BB962C8B-B14F-4D97-AF65-F5344CB8AC3E}">
        <p14:creationId xmlns:p14="http://schemas.microsoft.com/office/powerpoint/2010/main" val="755346346"/>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68893084"/>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59914"/>
              <a:gd name="adj4" fmla="val -7671"/>
            </a:avLst>
          </a:prstGeom>
        </p:spPr>
        <p:style>
          <a:lnRef idx="2">
            <a:schemeClr val="accent6"/>
          </a:lnRef>
          <a:fillRef idx="1">
            <a:schemeClr val="lt1"/>
          </a:fillRef>
          <a:effectRef idx="0">
            <a:schemeClr val="accent6"/>
          </a:effectRef>
          <a:fontRef idx="minor">
            <a:schemeClr val="dk1"/>
          </a:fontRef>
        </p:style>
        <p:txBody>
          <a:bodyPr rtlCol="0" anchor="ctr"/>
          <a:lstStyle/>
          <a:p>
            <a:endParaRPr lang="fr-FR" dirty="0"/>
          </a:p>
          <a:p>
            <a:r>
              <a:rPr lang="fr-FR" dirty="0"/>
              <a:t>Affiche un bouton, par défaut il n’y a pas de</a:t>
            </a:r>
          </a:p>
          <a:p>
            <a:r>
              <a:rPr lang="fr-FR" dirty="0"/>
              <a:t>fond/bordure mais un </a:t>
            </a:r>
            <a:r>
              <a:rPr lang="fr-FR" dirty="0" err="1"/>
              <a:t>hover</a:t>
            </a:r>
            <a:r>
              <a:rPr lang="fr-FR" dirty="0"/>
              <a:t> existe.</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6605625" y="2340864"/>
            <a:ext cx="1228954" cy="182880"/>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569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535649779"/>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72735"/>
              <a:gd name="adj4" fmla="val -7528"/>
            </a:avLst>
          </a:prstGeom>
        </p:spPr>
        <p:style>
          <a:lnRef idx="2">
            <a:schemeClr val="accent6"/>
          </a:lnRef>
          <a:fillRef idx="1">
            <a:schemeClr val="lt1"/>
          </a:fillRef>
          <a:effectRef idx="0">
            <a:schemeClr val="accent6"/>
          </a:effectRef>
          <a:fontRef idx="minor">
            <a:schemeClr val="dk1"/>
          </a:fontRef>
        </p:style>
        <p:txBody>
          <a:bodyPr rtlCol="0" anchor="ctr"/>
          <a:lstStyle/>
          <a:p>
            <a:endParaRPr lang="fr-FR" sz="1200" dirty="0"/>
          </a:p>
          <a:p>
            <a:r>
              <a:rPr lang="fr-FR" sz="1200" dirty="0"/>
              <a:t>Il y a 2 types de Touchable avec leur propriétés :</a:t>
            </a:r>
          </a:p>
          <a:p>
            <a:pPr marL="285750" indent="-285750">
              <a:buFont typeface="Arial" panose="020B0604020202020204" pitchFamily="34" charset="0"/>
              <a:buChar char="•"/>
            </a:pPr>
            <a:r>
              <a:rPr lang="fr-FR" sz="1200" dirty="0" err="1"/>
              <a:t>TouchableOpacity</a:t>
            </a:r>
            <a:r>
              <a:rPr lang="fr-FR" sz="1200" dirty="0"/>
              <a:t> (</a:t>
            </a:r>
            <a:r>
              <a:rPr lang="fr-FR" sz="1200" dirty="0" err="1"/>
              <a:t>activeOpacity</a:t>
            </a:r>
            <a:r>
              <a:rPr lang="fr-FR" sz="1200" dirty="0"/>
              <a:t>)</a:t>
            </a:r>
          </a:p>
          <a:p>
            <a:pPr marL="285750" indent="-285750">
              <a:buFont typeface="Arial" panose="020B0604020202020204" pitchFamily="34" charset="0"/>
              <a:buChar char="•"/>
            </a:pPr>
            <a:r>
              <a:rPr lang="fr-FR" sz="1200" dirty="0" err="1"/>
              <a:t>TouchableHilight</a:t>
            </a:r>
            <a:r>
              <a:rPr lang="fr-FR" sz="1200" dirty="0"/>
              <a:t> (</a:t>
            </a:r>
            <a:r>
              <a:rPr lang="fr-FR" sz="1200" dirty="0" err="1"/>
              <a:t>underlayColor</a:t>
            </a:r>
            <a:r>
              <a:rPr lang="fr-FR" sz="1200" dirty="0"/>
              <a:t>)</a:t>
            </a:r>
          </a:p>
          <a:p>
            <a:pPr marL="285750" indent="-285750">
              <a:buFont typeface="Arial" panose="020B0604020202020204" pitchFamily="34" charset="0"/>
              <a:buChar char="•"/>
            </a:pPr>
            <a:endParaRPr lang="fr-FR" sz="1200" dirty="0"/>
          </a:p>
          <a:p>
            <a:r>
              <a:rPr lang="fr-FR" sz="1200" dirty="0"/>
              <a:t>Permet de définir un callback sur le </a:t>
            </a:r>
            <a:r>
              <a:rPr lang="fr-FR" sz="1200" dirty="0" err="1"/>
              <a:t>onPress</a:t>
            </a:r>
            <a:endParaRPr lang="fr-FR" sz="1200" dirty="0"/>
          </a:p>
          <a:p>
            <a:endParaRPr lang="fr-FR" sz="1200" dirty="0"/>
          </a:p>
          <a:p>
            <a:r>
              <a:rPr lang="fr-FR" sz="1200" dirty="0"/>
              <a:t>Permet de créer des boutons avec plus de liberté</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6605625" y="2340864"/>
            <a:ext cx="1228954" cy="182880"/>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25586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1937889201"/>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85342"/>
              <a:gd name="adj4" fmla="val -7528"/>
            </a:avLst>
          </a:prstGeom>
        </p:spPr>
        <p:style>
          <a:lnRef idx="2">
            <a:schemeClr val="accent6"/>
          </a:lnRef>
          <a:fillRef idx="1">
            <a:schemeClr val="lt1"/>
          </a:fillRef>
          <a:effectRef idx="0">
            <a:schemeClr val="accent6"/>
          </a:effectRef>
          <a:fontRef idx="minor">
            <a:schemeClr val="dk1"/>
          </a:fontRef>
        </p:style>
        <p:txBody>
          <a:bodyPr rtlCol="0" anchor="ctr"/>
          <a:lstStyle/>
          <a:p>
            <a:endParaRPr lang="fr-FR" sz="1200" dirty="0"/>
          </a:p>
          <a:p>
            <a:r>
              <a:rPr lang="fr-FR" dirty="0"/>
              <a:t>Zone scrollable.</a:t>
            </a:r>
          </a:p>
          <a:p>
            <a:r>
              <a:rPr lang="fr-FR" dirty="0"/>
              <a:t>Si le contenu dépasse une </a:t>
            </a:r>
            <a:r>
              <a:rPr lang="fr-FR" dirty="0" err="1"/>
              <a:t>scrollbar</a:t>
            </a:r>
            <a:r>
              <a:rPr lang="fr-FR" dirty="0"/>
              <a:t> apparaît</a:t>
            </a:r>
          </a:p>
          <a:p>
            <a:endParaRPr lang="fr-FR" dirty="0"/>
          </a:p>
          <a:p>
            <a:r>
              <a:rPr lang="fr-FR" dirty="0"/>
              <a:t>Peut être horizontal/vertical/les deux.</a:t>
            </a:r>
          </a:p>
        </p:txBody>
      </p:sp>
      <p:pic>
        <p:nvPicPr>
          <p:cNvPr id="9" name="Image 8">
            <a:extLst>
              <a:ext uri="{FF2B5EF4-FFF2-40B4-BE49-F238E27FC236}">
                <a16:creationId xmlns:a16="http://schemas.microsoft.com/office/drawing/2014/main" id="{A3F8769F-5D9B-2C9D-7CEC-08D883E8DFA3}"/>
              </a:ext>
            </a:extLst>
          </p:cNvPr>
          <p:cNvPicPr>
            <a:picLocks noChangeAspect="1"/>
          </p:cNvPicPr>
          <p:nvPr/>
        </p:nvPicPr>
        <p:blipFill>
          <a:blip r:embed="rId8"/>
          <a:srcRect/>
          <a:stretch/>
        </p:blipFill>
        <p:spPr>
          <a:xfrm>
            <a:off x="6384967" y="1394773"/>
            <a:ext cx="1676382" cy="3345477"/>
          </a:xfrm>
          <a:prstGeom prst="rect">
            <a:avLst/>
          </a:prstGeom>
        </p:spPr>
      </p:pic>
      <p:sp>
        <p:nvSpPr>
          <p:cNvPr id="11" name="Processus 10">
            <a:extLst>
              <a:ext uri="{FF2B5EF4-FFF2-40B4-BE49-F238E27FC236}">
                <a16:creationId xmlns:a16="http://schemas.microsoft.com/office/drawing/2014/main" id="{EB2CF8B3-FC1D-F482-BBFD-06D3E3F5F785}"/>
              </a:ext>
            </a:extLst>
          </p:cNvPr>
          <p:cNvSpPr/>
          <p:nvPr/>
        </p:nvSpPr>
        <p:spPr>
          <a:xfrm>
            <a:off x="6561734" y="2172613"/>
            <a:ext cx="1324052" cy="1894637"/>
          </a:xfrm>
          <a:prstGeom prst="flowChartProcess">
            <a:avLst/>
          </a:prstGeom>
          <a:solidFill>
            <a:schemeClr val="accent2">
              <a:alpha val="50000"/>
            </a:schemeClr>
          </a:solidFill>
          <a:ln>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928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Composant personnalisé</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1216898" y="1980058"/>
            <a:ext cx="6756670" cy="15678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 </a:t>
            </a:r>
            <a:r>
              <a:rPr lang="fr-FR" sz="1100" b="0" dirty="0" err="1">
                <a:solidFill>
                  <a:srgbClr val="9CDCFE"/>
                </a:solidFill>
                <a:effectLst/>
                <a:latin typeface="Consolas" panose="020B0609020204030204" pitchFamily="49" charset="0"/>
              </a:rPr>
              <a:t>Text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TextProps</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Themed</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a:solidFill>
                  <a:srgbClr val="C586C0"/>
                </a:solidFill>
                <a:effectLst/>
                <a:latin typeface="Consolas" panose="020B0609020204030204" pitchFamily="49" charset="0"/>
              </a:rPr>
              <a:t>export</a:t>
            </a:r>
            <a:r>
              <a:rPr lang="fr-FR" sz="1100" b="0" dirty="0">
                <a:solidFill>
                  <a:srgbClr val="D4D4D4"/>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function</a:t>
            </a: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MonoText</a:t>
            </a:r>
            <a:r>
              <a:rPr lang="fr-FR" sz="1100" b="0" dirty="0">
                <a:solidFill>
                  <a:srgbClr val="D4D4D4"/>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props</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TextProps</a:t>
            </a:r>
            <a:r>
              <a:rPr lang="fr-FR" sz="1100" b="0" dirty="0">
                <a:solidFill>
                  <a:srgbClr val="D4D4D4"/>
                </a:solidFill>
                <a:effectLst/>
                <a:latin typeface="Consolas" panose="020B0609020204030204" pitchFamily="49" charset="0"/>
              </a:rPr>
              <a:t>) {</a:t>
            </a:r>
          </a:p>
          <a:p>
            <a:r>
              <a:rPr lang="fr-FR" sz="1100" b="0" dirty="0">
                <a:solidFill>
                  <a:srgbClr val="C586C0"/>
                </a:solidFill>
                <a:effectLst/>
                <a:latin typeface="Consolas" panose="020B0609020204030204" pitchFamily="49" charset="0"/>
              </a:rPr>
              <a:t>  return</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4EC9B0"/>
                </a:solidFill>
                <a:effectLst/>
                <a:latin typeface="Consolas" panose="020B0609020204030204" pitchFamily="49" charset="0"/>
              </a:rPr>
              <a:t>Text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props</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style</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props</a:t>
            </a:r>
            <a:r>
              <a:rPr lang="fr-FR" sz="1100" b="0" dirty="0" err="1">
                <a:solidFill>
                  <a:srgbClr val="D4D4D4"/>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style</a:t>
            </a:r>
            <a:r>
              <a:rPr lang="fr-FR" sz="1100" b="0" dirty="0">
                <a:solidFill>
                  <a:srgbClr val="D4D4D4"/>
                </a:solidFill>
                <a:effectLst/>
                <a:latin typeface="Consolas" panose="020B0609020204030204" pitchFamily="49" charset="0"/>
              </a:rPr>
              <a:t>, { </a:t>
            </a:r>
            <a:r>
              <a:rPr lang="fr-FR" sz="1100" b="0" dirty="0" err="1">
                <a:solidFill>
                  <a:srgbClr val="9CDCFE"/>
                </a:solidFill>
                <a:effectLst/>
                <a:latin typeface="Consolas" panose="020B0609020204030204" pitchFamily="49" charset="0"/>
              </a:rPr>
              <a:t>fontFamily</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SpaceMono</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1209483" y="1832430"/>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styled-text.component.tsx</a:t>
            </a:r>
            <a:endParaRPr lang="fr-FR" dirty="0"/>
          </a:p>
        </p:txBody>
      </p:sp>
      <p:sp>
        <p:nvSpPr>
          <p:cNvPr id="5" name="Processus 4">
            <a:extLst>
              <a:ext uri="{FF2B5EF4-FFF2-40B4-BE49-F238E27FC236}">
                <a16:creationId xmlns:a16="http://schemas.microsoft.com/office/drawing/2014/main" id="{9985BB8D-B6E9-E237-DB3E-4E54318FDF56}"/>
              </a:ext>
            </a:extLst>
          </p:cNvPr>
          <p:cNvSpPr/>
          <p:nvPr/>
        </p:nvSpPr>
        <p:spPr>
          <a:xfrm>
            <a:off x="1338681" y="2670047"/>
            <a:ext cx="1214323" cy="182880"/>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7" name="Processus 6">
            <a:extLst>
              <a:ext uri="{FF2B5EF4-FFF2-40B4-BE49-F238E27FC236}">
                <a16:creationId xmlns:a16="http://schemas.microsoft.com/office/drawing/2014/main" id="{F7786762-FA6D-2BE3-0CCC-68FB3BB734C1}"/>
              </a:ext>
            </a:extLst>
          </p:cNvPr>
          <p:cNvSpPr/>
          <p:nvPr/>
        </p:nvSpPr>
        <p:spPr>
          <a:xfrm>
            <a:off x="2560420" y="2670047"/>
            <a:ext cx="2034813" cy="182880"/>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Processus 7">
            <a:extLst>
              <a:ext uri="{FF2B5EF4-FFF2-40B4-BE49-F238E27FC236}">
                <a16:creationId xmlns:a16="http://schemas.microsoft.com/office/drawing/2014/main" id="{59090D40-AC50-8747-B9FA-B340C50CDF97}"/>
              </a:ext>
            </a:extLst>
          </p:cNvPr>
          <p:cNvSpPr/>
          <p:nvPr/>
        </p:nvSpPr>
        <p:spPr>
          <a:xfrm>
            <a:off x="2553005" y="2862602"/>
            <a:ext cx="738836" cy="182880"/>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231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477853"/>
            <a:ext cx="4717200" cy="1533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un composant personnalisé pour afficher du texte en couleur et l’afficher sur le premier écran de l’application.</a:t>
            </a:r>
          </a:p>
          <a:p>
            <a:pPr marL="0" lvl="0" indent="0" algn="ctr" rtl="0">
              <a:spcBef>
                <a:spcPts val="0"/>
              </a:spcBef>
              <a:spcAft>
                <a:spcPts val="0"/>
              </a:spcAft>
              <a:buClr>
                <a:schemeClr val="bg1"/>
              </a:buClr>
              <a:buSzPct val="91000"/>
            </a:pPr>
            <a:endParaRPr lang="fr-FR" sz="1200" dirty="0"/>
          </a:p>
          <a:p>
            <a:pPr marL="0" lvl="0" indent="0" algn="ctr" rtl="0">
              <a:spcBef>
                <a:spcPts val="0"/>
              </a:spcBef>
              <a:spcAft>
                <a:spcPts val="0"/>
              </a:spcAft>
              <a:buClr>
                <a:schemeClr val="bg1"/>
              </a:buClr>
              <a:buSzPct val="91000"/>
            </a:pPr>
            <a:r>
              <a:rPr lang="fr-FR" sz="1200" dirty="0"/>
              <a:t>On veillera à placer ce composant dans un </a:t>
            </a:r>
            <a:r>
              <a:rPr lang="fr-FR" sz="1200" dirty="0" err="1"/>
              <a:t>Layout</a:t>
            </a:r>
            <a:r>
              <a:rPr lang="fr-FR" sz="1200" dirty="0"/>
              <a:t> contenu dans une </a:t>
            </a:r>
            <a:r>
              <a:rPr lang="fr-FR" sz="1200" dirty="0" err="1"/>
              <a:t>View</a:t>
            </a:r>
            <a:r>
              <a:rPr lang="fr-FR" sz="1200" dirty="0"/>
              <a:t>.</a:t>
            </a:r>
            <a:br>
              <a:rPr lang="fr-FR" sz="1200" dirty="0"/>
            </a:br>
            <a:br>
              <a:rPr lang="fr-FR" sz="1200" dirty="0"/>
            </a:br>
            <a:r>
              <a:rPr lang="fr-FR" sz="1200" dirty="0"/>
              <a:t>Créer un bouton personnalisé à l’aide d’un Touchable</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241009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Liste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198219943"/>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25299"/>
              <a:gd name="adj4" fmla="val -7528"/>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Liste sans notion de hiérarchie</a:t>
            </a:r>
          </a:p>
        </p:txBody>
      </p:sp>
      <p:pic>
        <p:nvPicPr>
          <p:cNvPr id="3" name="Image 2">
            <a:extLst>
              <a:ext uri="{FF2B5EF4-FFF2-40B4-BE49-F238E27FC236}">
                <a16:creationId xmlns:a16="http://schemas.microsoft.com/office/drawing/2014/main" id="{9CD1D279-E746-7A3C-D02D-E82988E0F33A}"/>
              </a:ext>
            </a:extLst>
          </p:cNvPr>
          <p:cNvPicPr>
            <a:picLocks noChangeAspect="1"/>
          </p:cNvPicPr>
          <p:nvPr/>
        </p:nvPicPr>
        <p:blipFill>
          <a:blip r:embed="rId8"/>
          <a:stretch>
            <a:fillRect/>
          </a:stretch>
        </p:blipFill>
        <p:spPr>
          <a:xfrm>
            <a:off x="6378855" y="1372899"/>
            <a:ext cx="1682496" cy="3371317"/>
          </a:xfrm>
          <a:prstGeom prst="rect">
            <a:avLst/>
          </a:prstGeom>
        </p:spPr>
      </p:pic>
    </p:spTree>
    <p:extLst>
      <p:ext uri="{BB962C8B-B14F-4D97-AF65-F5344CB8AC3E}">
        <p14:creationId xmlns:p14="http://schemas.microsoft.com/office/powerpoint/2010/main" val="3019803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composants Liste natifs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3731212671"/>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66752"/>
              <a:gd name="adj4" fmla="val -6813"/>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Liste avec notion de hiérarchie</a:t>
            </a:r>
          </a:p>
          <a:p>
            <a:endParaRPr lang="fr-FR" dirty="0"/>
          </a:p>
          <a:p>
            <a:r>
              <a:rPr lang="fr-FR" dirty="0"/>
              <a:t>Les items peuvent être homogènes mais</a:t>
            </a:r>
          </a:p>
          <a:p>
            <a:r>
              <a:rPr lang="fr-FR" dirty="0"/>
              <a:t>ce n’est pas une obligation</a:t>
            </a:r>
          </a:p>
        </p:txBody>
      </p:sp>
      <p:pic>
        <p:nvPicPr>
          <p:cNvPr id="4" name="Image 3">
            <a:extLst>
              <a:ext uri="{FF2B5EF4-FFF2-40B4-BE49-F238E27FC236}">
                <a16:creationId xmlns:a16="http://schemas.microsoft.com/office/drawing/2014/main" id="{5C070FA0-1C74-4BDC-A2C5-D32BF43175BA}"/>
              </a:ext>
            </a:extLst>
          </p:cNvPr>
          <p:cNvPicPr>
            <a:picLocks noChangeAspect="1"/>
          </p:cNvPicPr>
          <p:nvPr/>
        </p:nvPicPr>
        <p:blipFill>
          <a:blip r:embed="rId8"/>
          <a:stretch>
            <a:fillRect/>
          </a:stretch>
        </p:blipFill>
        <p:spPr>
          <a:xfrm>
            <a:off x="6378854" y="1360628"/>
            <a:ext cx="1685797" cy="3377932"/>
          </a:xfrm>
          <a:prstGeom prst="rect">
            <a:avLst/>
          </a:prstGeom>
        </p:spPr>
      </p:pic>
    </p:spTree>
    <p:extLst>
      <p:ext uri="{BB962C8B-B14F-4D97-AF65-F5344CB8AC3E}">
        <p14:creationId xmlns:p14="http://schemas.microsoft.com/office/powerpoint/2010/main" val="133665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Composant Flat List</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102411" y="994873"/>
            <a:ext cx="8997696" cy="3840480"/>
          </a:xfrm>
          <a:prstGeom prst="roundRect">
            <a:avLst>
              <a:gd name="adj" fmla="val 3334"/>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React</a:t>
            </a:r>
            <a:r>
              <a:rPr lang="fr-FR" sz="1000" b="0" dirty="0">
                <a:solidFill>
                  <a:srgbClr val="D4D4D4"/>
                </a:solidFill>
                <a:effectLst/>
                <a:latin typeface="Consolas" panose="020B0609020204030204" pitchFamily="49" charset="0"/>
              </a:rPr>
              <a:t>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p>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View</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FlatList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StyleSheet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-native'</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a:solidFill>
                  <a:srgbClr val="4FC1FF"/>
                </a:solidFill>
                <a:effectLst/>
                <a:latin typeface="Consolas" panose="020B0609020204030204" pitchFamily="49" charset="0"/>
              </a:rPr>
              <a:t>DATA</a:t>
            </a:r>
            <a:r>
              <a:rPr lang="fr-FR" sz="1000" b="0" dirty="0">
                <a:solidFill>
                  <a:srgbClr val="D4D4D4"/>
                </a:solidFill>
                <a:effectLst/>
                <a:latin typeface="Consolas" panose="020B0609020204030204" pitchFamily="49" charset="0"/>
              </a:rPr>
              <a:t> = [{</a:t>
            </a:r>
            <a:r>
              <a:rPr lang="fr-FR" sz="1000" b="0" dirty="0">
                <a:solidFill>
                  <a:srgbClr val="9CDCFE"/>
                </a:solidFill>
                <a:effectLst/>
                <a:latin typeface="Consolas" panose="020B0609020204030204" pitchFamily="49" charset="0"/>
              </a:rPr>
              <a:t>id:</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'1'</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title</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'First Item'</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id:</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'2'</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'Second Item'</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id:</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'3'</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Third</a:t>
            </a:r>
            <a:r>
              <a:rPr lang="fr-FR" sz="1000" b="0" dirty="0">
                <a:solidFill>
                  <a:srgbClr val="CE9178"/>
                </a:solidFill>
                <a:effectLst/>
                <a:latin typeface="Consolas" panose="020B0609020204030204" pitchFamily="49" charset="0"/>
              </a:rPr>
              <a:t> Item'</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a:solidFill>
                  <a:srgbClr val="DCDCAA"/>
                </a:solidFill>
                <a:effectLst/>
                <a:latin typeface="Consolas" panose="020B0609020204030204" pitchFamily="49" charset="0"/>
              </a:rPr>
              <a:t>Item</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styles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item</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styles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title</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r>
              <a:rPr lang="fr-FR" sz="1000" b="0" dirty="0">
                <a:solidFill>
                  <a:srgbClr val="569CD6"/>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title</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a:solidFill>
                  <a:srgbClr val="DCDCAA"/>
                </a:solidFill>
                <a:effectLst/>
                <a:latin typeface="Consolas" panose="020B0609020204030204" pitchFamily="49" charset="0"/>
              </a:rPr>
              <a:t>App</a:t>
            </a:r>
            <a:r>
              <a:rPr lang="fr-FR" sz="1000" b="0" dirty="0">
                <a:solidFill>
                  <a:srgbClr val="D4D4D4"/>
                </a:solidFill>
                <a:effectLst/>
                <a:latin typeface="Consolas" panose="020B0609020204030204" pitchFamily="49" charset="0"/>
              </a:rPr>
              <a:t> = ()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C586C0"/>
                </a:solidFill>
                <a:effectLst/>
                <a:latin typeface="Consolas" panose="020B0609020204030204" pitchFamily="49" charset="0"/>
              </a:rPr>
              <a:t>  return</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FlatList</a:t>
            </a:r>
            <a:r>
              <a:rPr lang="fr-FR" sz="1000" dirty="0">
                <a:solidFill>
                  <a:srgbClr val="D4D4D4"/>
                </a:solidFill>
                <a:latin typeface="Consolas" panose="020B0609020204030204" pitchFamily="49" charset="0"/>
              </a:rPr>
              <a:t> </a:t>
            </a:r>
            <a:r>
              <a:rPr lang="fr-FR" sz="1000" b="0" dirty="0">
                <a:solidFill>
                  <a:srgbClr val="9CDCFE"/>
                </a:solidFill>
                <a:effectLst/>
                <a:latin typeface="Consolas" panose="020B0609020204030204" pitchFamily="49" charset="0"/>
              </a:rPr>
              <a:t>data</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4FC1FF"/>
                </a:solidFill>
                <a:effectLst/>
                <a:latin typeface="Consolas" panose="020B0609020204030204" pitchFamily="49" charset="0"/>
              </a:rPr>
              <a:t>DATA</a:t>
            </a:r>
            <a:r>
              <a:rPr lang="fr-FR" sz="1000" b="0" dirty="0">
                <a:solidFill>
                  <a:srgbClr val="569CD6"/>
                </a:solidFill>
                <a:effectLst/>
                <a:latin typeface="Consolas" panose="020B0609020204030204" pitchFamily="49" charset="0"/>
              </a:rPr>
              <a:t>}</a:t>
            </a:r>
            <a:r>
              <a:rPr lang="fr-FR" sz="1000" dirty="0">
                <a:solidFill>
                  <a:srgbClr val="D4D4D4"/>
                </a:solidFill>
                <a:latin typeface="Consolas" panose="020B0609020204030204" pitchFamily="49" charset="0"/>
              </a:rPr>
              <a:t> </a:t>
            </a:r>
            <a:r>
              <a:rPr lang="fr-FR" sz="1000" b="0" dirty="0" err="1">
                <a:solidFill>
                  <a:srgbClr val="9CDCFE"/>
                </a:solidFill>
                <a:effectLst/>
                <a:latin typeface="Consolas" panose="020B0609020204030204" pitchFamily="49" charset="0"/>
              </a:rPr>
              <a:t>renderItem</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item</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a:solidFill>
                  <a:srgbClr val="808080"/>
                </a:solidFill>
                <a:effectLst/>
                <a:latin typeface="Consolas" panose="020B0609020204030204" pitchFamily="49" charset="0"/>
              </a:rPr>
              <a:t>&lt;</a:t>
            </a:r>
            <a:r>
              <a:rPr lang="fr-FR" sz="1000" b="0" dirty="0">
                <a:solidFill>
                  <a:srgbClr val="4EC9B0"/>
                </a:solidFill>
                <a:effectLst/>
                <a:latin typeface="Consolas" panose="020B0609020204030204" pitchFamily="49" charset="0"/>
              </a:rPr>
              <a:t>Item</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item</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title</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808080"/>
                </a:solidFill>
                <a:effectLst/>
                <a:latin typeface="Consolas" panose="020B0609020204030204" pitchFamily="49" charset="0"/>
              </a:rPr>
              <a:t>/&gt;</a:t>
            </a:r>
            <a:r>
              <a:rPr lang="fr-FR" sz="1000" b="0" dirty="0">
                <a:solidFill>
                  <a:srgbClr val="569CD6"/>
                </a:solidFill>
                <a:effectLst/>
                <a:latin typeface="Consolas" panose="020B0609020204030204" pitchFamily="49" charset="0"/>
              </a:rPr>
              <a:t>}</a:t>
            </a:r>
            <a:r>
              <a:rPr lang="fr-FR" sz="1000" dirty="0">
                <a:solidFill>
                  <a:srgbClr val="D4D4D4"/>
                </a:solidFill>
                <a:latin typeface="Consolas" panose="020B0609020204030204" pitchFamily="49" charset="0"/>
              </a:rPr>
              <a:t> </a:t>
            </a:r>
            <a:r>
              <a:rPr lang="fr-FR" sz="1000" b="0" dirty="0" err="1">
                <a:solidFill>
                  <a:srgbClr val="9CDCFE"/>
                </a:solidFill>
                <a:effectLst/>
                <a:latin typeface="Consolas" panose="020B0609020204030204" pitchFamily="49" charset="0"/>
              </a:rPr>
              <a:t>keyExtractor</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9CDCFE"/>
                </a:solidFill>
                <a:effectLst/>
                <a:latin typeface="Consolas" panose="020B0609020204030204" pitchFamily="49" charset="0"/>
              </a:rPr>
              <a:t>item</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item</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id</a:t>
            </a:r>
            <a:r>
              <a:rPr lang="fr-FR" sz="1000" b="0" dirty="0">
                <a:solidFill>
                  <a:srgbClr val="569CD6"/>
                </a:solidFill>
                <a:effectLst/>
                <a:latin typeface="Consolas" panose="020B0609020204030204" pitchFamily="49" charset="0"/>
              </a:rPr>
              <a:t>}</a:t>
            </a:r>
            <a:r>
              <a:rPr lang="fr-FR" sz="1000" dirty="0">
                <a:solidFill>
                  <a:srgbClr val="D4D4D4"/>
                </a:solidFill>
                <a:latin typeface="Consolas" panose="020B0609020204030204" pitchFamily="49" charset="0"/>
              </a:rPr>
              <a:t> </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a:solidFill>
                  <a:srgbClr val="4FC1FF"/>
                </a:solidFill>
                <a:effectLst/>
                <a:latin typeface="Consolas" panose="020B0609020204030204" pitchFamily="49" charset="0"/>
              </a:rPr>
              <a:t>styles</a:t>
            </a:r>
            <a:r>
              <a:rPr lang="fr-FR" sz="1000" b="0" dirty="0">
                <a:solidFill>
                  <a:srgbClr val="D4D4D4"/>
                </a:solidFill>
                <a:effectLst/>
                <a:latin typeface="Consolas" panose="020B0609020204030204" pitchFamily="49" charset="0"/>
              </a:rPr>
              <a:t> = </a:t>
            </a:r>
            <a:r>
              <a:rPr lang="fr-FR" sz="1000" b="0" dirty="0" err="1">
                <a:solidFill>
                  <a:srgbClr val="4EC9B0"/>
                </a:solidFill>
                <a:effectLst/>
                <a:latin typeface="Consolas" panose="020B0609020204030204" pitchFamily="49" charset="0"/>
              </a:rPr>
              <a:t>StyleSheet</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create</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item:</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backgroundColor</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'#64EF37’</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padding</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20</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marginVertical</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8</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marginHorizontal</a:t>
            </a:r>
            <a:r>
              <a:rPr lang="fr-FR" sz="1000" b="0" dirty="0">
                <a:solidFill>
                  <a:srgbClr val="9CDCFE"/>
                </a:solidFill>
                <a:effectLst/>
                <a:latin typeface="Consolas" panose="020B0609020204030204" pitchFamily="49" charset="0"/>
              </a:rPr>
              <a:t>: </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16</a:t>
            </a:r>
            <a:r>
              <a:rPr lang="fr-FR" sz="1000" b="0" dirty="0">
                <a:solidFill>
                  <a:srgbClr val="D4D4D4"/>
                </a:solidFill>
                <a:effectLst/>
                <a:latin typeface="Consolas" panose="020B0609020204030204" pitchFamily="49" charset="0"/>
              </a:rPr>
              <a:t>},</a:t>
            </a:r>
          </a:p>
          <a:p>
            <a:r>
              <a:rPr lang="fr-FR" sz="1000" b="0" dirty="0" err="1">
                <a:solidFill>
                  <a:srgbClr val="9CDCFE"/>
                </a:solidFill>
                <a:effectLst/>
                <a:latin typeface="Consolas" panose="020B0609020204030204" pitchFamily="49" charset="0"/>
              </a:rPr>
              <a:t>title</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 </a:t>
            </a:r>
            <a:r>
              <a:rPr lang="fr-FR" sz="1000" dirty="0" err="1">
                <a:solidFill>
                  <a:srgbClr val="9CDCFE"/>
                </a:solidFill>
                <a:latin typeface="Consolas" panose="020B0609020204030204" pitchFamily="49" charset="0"/>
              </a:rPr>
              <a:t>f</a:t>
            </a:r>
            <a:r>
              <a:rPr lang="fr-FR" sz="1000" b="0" dirty="0" err="1">
                <a:solidFill>
                  <a:srgbClr val="9CDCFE"/>
                </a:solidFill>
                <a:effectLst/>
                <a:latin typeface="Consolas" panose="020B0609020204030204" pitchFamily="49" charset="0"/>
              </a:rPr>
              <a:t>ontSize</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32</a:t>
            </a:r>
            <a:r>
              <a:rPr lang="fr-FR" sz="1000" dirty="0">
                <a:solidFill>
                  <a:srgbClr val="D4D4D4"/>
                </a:solidFill>
                <a:latin typeface="Consolas" panose="020B0609020204030204" pitchFamily="49" charset="0"/>
              </a:rPr>
              <a:t> </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C586C0"/>
                </a:solidFill>
                <a:effectLst/>
                <a:latin typeface="Consolas" panose="020B0609020204030204" pitchFamily="49" charset="0"/>
              </a:rPr>
              <a:t>export</a:t>
            </a: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default</a:t>
            </a:r>
            <a:r>
              <a:rPr lang="fr-FR" sz="1000" b="0" dirty="0">
                <a:solidFill>
                  <a:srgbClr val="D4D4D4"/>
                </a:solidFill>
                <a:effectLst/>
                <a:latin typeface="Consolas" panose="020B0609020204030204" pitchFamily="49" charset="0"/>
              </a:rPr>
              <a:t> </a:t>
            </a:r>
            <a:r>
              <a:rPr lang="fr-FR" sz="1000" b="0" dirty="0">
                <a:solidFill>
                  <a:srgbClr val="DCDCAA"/>
                </a:solidFill>
                <a:effectLst/>
                <a:latin typeface="Consolas" panose="020B0609020204030204" pitchFamily="49" charset="0"/>
              </a:rPr>
              <a:t>App</a:t>
            </a:r>
            <a:r>
              <a:rPr lang="fr-FR" sz="1000" b="0" dirty="0">
                <a:solidFill>
                  <a:srgbClr val="D4D4D4"/>
                </a:solidFill>
                <a:effectLst/>
                <a:latin typeface="Consolas" panose="020B0609020204030204" pitchFamily="49" charset="0"/>
              </a:rPr>
              <a:t>;</a:t>
            </a:r>
          </a:p>
        </p:txBody>
      </p:sp>
      <p:sp>
        <p:nvSpPr>
          <p:cNvPr id="6" name="Rectangle 5">
            <a:extLst>
              <a:ext uri="{FF2B5EF4-FFF2-40B4-BE49-F238E27FC236}">
                <a16:creationId xmlns:a16="http://schemas.microsoft.com/office/drawing/2014/main" id="{27D46401-4120-16DB-8E4B-A847D49C46E7}"/>
              </a:ext>
            </a:extLst>
          </p:cNvPr>
          <p:cNvSpPr/>
          <p:nvPr/>
        </p:nvSpPr>
        <p:spPr>
          <a:xfrm>
            <a:off x="2201875" y="3174796"/>
            <a:ext cx="3679546" cy="22677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B7E09CE1-B40C-24E8-1DCB-1B15A701746C}"/>
              </a:ext>
            </a:extLst>
          </p:cNvPr>
          <p:cNvCxnSpPr/>
          <p:nvPr/>
        </p:nvCxnSpPr>
        <p:spPr>
          <a:xfrm>
            <a:off x="877824" y="1997050"/>
            <a:ext cx="3145536" cy="1228953"/>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F3648783-96DB-00C6-3136-1BFA0535EB84}"/>
              </a:ext>
            </a:extLst>
          </p:cNvPr>
          <p:cNvSpPr/>
          <p:nvPr/>
        </p:nvSpPr>
        <p:spPr>
          <a:xfrm>
            <a:off x="1374038" y="3174795"/>
            <a:ext cx="820522" cy="22677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fr-FR"/>
          </a:p>
        </p:txBody>
      </p:sp>
    </p:spTree>
    <p:extLst>
      <p:ext uri="{BB962C8B-B14F-4D97-AF65-F5344CB8AC3E}">
        <p14:creationId xmlns:p14="http://schemas.microsoft.com/office/powerpoint/2010/main" val="42394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Composant Section List</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43890" y="994873"/>
            <a:ext cx="4769510" cy="384048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800" b="0" dirty="0">
                <a:solidFill>
                  <a:srgbClr val="C586C0"/>
                </a:solidFill>
                <a:effectLst/>
                <a:latin typeface="Consolas" panose="020B0609020204030204" pitchFamily="49" charset="0"/>
              </a:rPr>
              <a:t>import</a:t>
            </a:r>
            <a:r>
              <a:rPr lang="fr-FR" sz="800" b="0" dirty="0">
                <a:solidFill>
                  <a:srgbClr val="D4D4D4"/>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React</a:t>
            </a:r>
            <a:r>
              <a:rPr lang="fr-FR" sz="800" b="0" dirty="0">
                <a:solidFill>
                  <a:srgbClr val="D4D4D4"/>
                </a:solidFill>
                <a:effectLst/>
                <a:latin typeface="Consolas" panose="020B0609020204030204" pitchFamily="49" charset="0"/>
              </a:rPr>
              <a:t> </a:t>
            </a:r>
            <a:r>
              <a:rPr lang="fr-FR" sz="800" b="0" dirty="0" err="1">
                <a:solidFill>
                  <a:srgbClr val="C586C0"/>
                </a:solidFill>
                <a:effectLst/>
                <a:latin typeface="Consolas" panose="020B0609020204030204" pitchFamily="49" charset="0"/>
              </a:rPr>
              <a:t>from</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a:t>
            </a:r>
            <a:r>
              <a:rPr lang="fr-FR" sz="800" b="0" dirty="0" err="1">
                <a:solidFill>
                  <a:srgbClr val="CE9178"/>
                </a:solidFill>
                <a:effectLst/>
                <a:latin typeface="Consolas" panose="020B0609020204030204" pitchFamily="49" charset="0"/>
              </a:rPr>
              <a:t>react</a:t>
            </a:r>
            <a:r>
              <a:rPr lang="fr-FR" sz="800" b="0" dirty="0">
                <a:solidFill>
                  <a:srgbClr val="CE9178"/>
                </a:solidFill>
                <a:effectLst/>
                <a:latin typeface="Consolas" panose="020B0609020204030204" pitchFamily="49" charset="0"/>
              </a:rPr>
              <a:t>'</a:t>
            </a:r>
            <a:r>
              <a:rPr lang="fr-FR" sz="800" b="0" dirty="0">
                <a:solidFill>
                  <a:srgbClr val="D4D4D4"/>
                </a:solidFill>
                <a:effectLst/>
                <a:latin typeface="Consolas" panose="020B0609020204030204" pitchFamily="49" charset="0"/>
              </a:rPr>
              <a:t>;</a:t>
            </a:r>
          </a:p>
          <a:p>
            <a:r>
              <a:rPr lang="fr-FR" sz="800" b="0" dirty="0">
                <a:solidFill>
                  <a:srgbClr val="C586C0"/>
                </a:solidFill>
                <a:effectLst/>
                <a:latin typeface="Consolas" panose="020B0609020204030204" pitchFamily="49" charset="0"/>
              </a:rPr>
              <a:t>import</a:t>
            </a:r>
            <a:r>
              <a:rPr lang="fr-FR" sz="800" b="0" dirty="0">
                <a:solidFill>
                  <a:srgbClr val="D4D4D4"/>
                </a:solidFill>
                <a:effectLst/>
                <a:latin typeface="Consolas" panose="020B0609020204030204" pitchFamily="49" charset="0"/>
              </a:rPr>
              <a:t> { </a:t>
            </a:r>
            <a:r>
              <a:rPr lang="fr-FR" sz="800" b="0" dirty="0" err="1">
                <a:solidFill>
                  <a:srgbClr val="9CDCFE"/>
                </a:solidFill>
                <a:effectLst/>
                <a:latin typeface="Consolas" panose="020B0609020204030204" pitchFamily="49" charset="0"/>
              </a:rPr>
              <a:t>Text</a:t>
            </a:r>
            <a:r>
              <a:rPr lang="fr-FR" sz="800" b="0" dirty="0">
                <a:solidFill>
                  <a:srgbClr val="D4D4D4"/>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View</a:t>
            </a:r>
            <a:r>
              <a:rPr lang="fr-FR" sz="800" b="0" dirty="0">
                <a:solidFill>
                  <a:srgbClr val="D4D4D4"/>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SectionList</a:t>
            </a:r>
            <a:r>
              <a:rPr lang="fr-FR" sz="800" b="0" dirty="0">
                <a:solidFill>
                  <a:srgbClr val="D4D4D4"/>
                </a:solidFill>
                <a:effectLst/>
                <a:latin typeface="Consolas" panose="020B0609020204030204" pitchFamily="49" charset="0"/>
              </a:rPr>
              <a:t> } </a:t>
            </a:r>
            <a:r>
              <a:rPr lang="fr-FR" sz="800" b="0" dirty="0" err="1">
                <a:solidFill>
                  <a:srgbClr val="C586C0"/>
                </a:solidFill>
                <a:effectLst/>
                <a:latin typeface="Consolas" panose="020B0609020204030204" pitchFamily="49" charset="0"/>
              </a:rPr>
              <a:t>from</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a:t>
            </a:r>
            <a:r>
              <a:rPr lang="fr-FR" sz="800" b="0" dirty="0" err="1">
                <a:solidFill>
                  <a:srgbClr val="CE9178"/>
                </a:solidFill>
                <a:effectLst/>
                <a:latin typeface="Consolas" panose="020B0609020204030204" pitchFamily="49" charset="0"/>
              </a:rPr>
              <a:t>react</a:t>
            </a:r>
            <a:r>
              <a:rPr lang="fr-FR" sz="800" b="0" dirty="0">
                <a:solidFill>
                  <a:srgbClr val="CE9178"/>
                </a:solidFill>
                <a:effectLst/>
                <a:latin typeface="Consolas" panose="020B0609020204030204" pitchFamily="49" charset="0"/>
              </a:rPr>
              <a:t>-native'</a:t>
            </a:r>
            <a:r>
              <a:rPr lang="fr-FR" sz="800" b="0" dirty="0">
                <a:solidFill>
                  <a:srgbClr val="D4D4D4"/>
                </a:solidFill>
                <a:effectLst/>
                <a:latin typeface="Consolas" panose="020B0609020204030204" pitchFamily="49" charset="0"/>
              </a:rPr>
              <a:t>;</a:t>
            </a:r>
          </a:p>
          <a:p>
            <a:br>
              <a:rPr lang="fr-FR" sz="800" b="0" dirty="0">
                <a:solidFill>
                  <a:srgbClr val="D4D4D4"/>
                </a:solidFill>
                <a:effectLst/>
                <a:latin typeface="Consolas" panose="020B0609020204030204" pitchFamily="49" charset="0"/>
              </a:rPr>
            </a:br>
            <a:r>
              <a:rPr lang="fr-FR" sz="800" b="0" dirty="0" err="1">
                <a:solidFill>
                  <a:srgbClr val="569CD6"/>
                </a:solidFill>
                <a:effectLst/>
                <a:latin typeface="Consolas" panose="020B0609020204030204" pitchFamily="49" charset="0"/>
              </a:rPr>
              <a:t>const</a:t>
            </a:r>
            <a:r>
              <a:rPr lang="fr-FR" sz="800" b="0" dirty="0">
                <a:solidFill>
                  <a:srgbClr val="D4D4D4"/>
                </a:solidFill>
                <a:effectLst/>
                <a:latin typeface="Consolas" panose="020B0609020204030204" pitchFamily="49" charset="0"/>
              </a:rPr>
              <a:t> </a:t>
            </a:r>
            <a:r>
              <a:rPr lang="fr-FR" sz="800" b="0" dirty="0">
                <a:solidFill>
                  <a:srgbClr val="4FC1FF"/>
                </a:solidFill>
                <a:effectLst/>
                <a:latin typeface="Consolas" panose="020B0609020204030204" pitchFamily="49" charset="0"/>
              </a:rPr>
              <a:t>DATA</a:t>
            </a:r>
            <a:r>
              <a:rPr lang="fr-FR" sz="800" b="0" dirty="0">
                <a:solidFill>
                  <a:srgbClr val="D4D4D4"/>
                </a:solidFill>
                <a:effectLst/>
                <a:latin typeface="Consolas" panose="020B0609020204030204" pitchFamily="49" charset="0"/>
              </a:rPr>
              <a:t> = [</a:t>
            </a:r>
          </a:p>
          <a:p>
            <a:r>
              <a:rPr lang="fr-FR" sz="800" b="0" dirty="0">
                <a:solidFill>
                  <a:srgbClr val="D4D4D4"/>
                </a:solidFill>
                <a:effectLst/>
                <a:latin typeface="Consolas" panose="020B0609020204030204" pitchFamily="49" charset="0"/>
              </a:rPr>
              <a:t>  {</a:t>
            </a:r>
          </a:p>
          <a:p>
            <a:r>
              <a:rPr lang="fr-FR" sz="800" b="0" dirty="0">
                <a:solidFill>
                  <a:srgbClr val="9CDCFE"/>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title</a:t>
            </a:r>
            <a:r>
              <a:rPr lang="fr-FR" sz="800" b="0" dirty="0">
                <a:solidFill>
                  <a:srgbClr val="9CDCFE"/>
                </a:solidFill>
                <a:effectLst/>
                <a:latin typeface="Consolas" panose="020B0609020204030204" pitchFamily="49" charset="0"/>
              </a:rPr>
              <a:t>:</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'Main </a:t>
            </a:r>
            <a:r>
              <a:rPr lang="fr-FR" sz="800" b="0" dirty="0" err="1">
                <a:solidFill>
                  <a:srgbClr val="CE9178"/>
                </a:solidFill>
                <a:effectLst/>
                <a:latin typeface="Consolas" panose="020B0609020204030204" pitchFamily="49" charset="0"/>
              </a:rPr>
              <a:t>dishes</a:t>
            </a:r>
            <a:r>
              <a:rPr lang="fr-FR" sz="800" b="0" dirty="0">
                <a:solidFill>
                  <a:srgbClr val="CE9178"/>
                </a:solidFill>
                <a:effectLst/>
                <a:latin typeface="Consolas" panose="020B0609020204030204" pitchFamily="49" charset="0"/>
              </a:rPr>
              <a:t>’</a:t>
            </a:r>
            <a:r>
              <a:rPr lang="fr-FR" sz="800" b="0" dirty="0">
                <a:solidFill>
                  <a:srgbClr val="D4D4D4"/>
                </a:solidFill>
                <a:effectLst/>
                <a:latin typeface="Consolas" panose="020B0609020204030204" pitchFamily="49" charset="0"/>
              </a:rPr>
              <a:t>,</a:t>
            </a:r>
          </a:p>
          <a:p>
            <a:r>
              <a:rPr lang="fr-FR" sz="800" b="0" dirty="0">
                <a:solidFill>
                  <a:srgbClr val="9CDCFE"/>
                </a:solidFill>
                <a:effectLst/>
                <a:latin typeface="Consolas" panose="020B0609020204030204" pitchFamily="49" charset="0"/>
              </a:rPr>
              <a:t>    data:</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'Pizza'</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'Burger'</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'Risotto’</a:t>
            </a:r>
            <a:r>
              <a:rPr lang="fr-FR" sz="800" b="0" dirty="0">
                <a:solidFill>
                  <a:srgbClr val="D4D4D4"/>
                </a:solidFill>
                <a:effectLst/>
                <a:latin typeface="Consolas" panose="020B0609020204030204" pitchFamily="49" charset="0"/>
              </a:rPr>
              <a:t>],</a:t>
            </a:r>
          </a:p>
          <a:p>
            <a:r>
              <a:rPr lang="fr-FR" sz="800" b="0" dirty="0">
                <a:solidFill>
                  <a:srgbClr val="D4D4D4"/>
                </a:solidFill>
                <a:effectLst/>
                <a:latin typeface="Consolas" panose="020B0609020204030204" pitchFamily="49" charset="0"/>
              </a:rPr>
              <a:t>  },</a:t>
            </a:r>
          </a:p>
          <a:p>
            <a:r>
              <a:rPr lang="fr-FR" sz="800" b="0" dirty="0">
                <a:solidFill>
                  <a:srgbClr val="D4D4D4"/>
                </a:solidFill>
                <a:effectLst/>
                <a:latin typeface="Consolas" panose="020B0609020204030204" pitchFamily="49" charset="0"/>
              </a:rPr>
              <a:t>  {</a:t>
            </a:r>
          </a:p>
          <a:p>
            <a:r>
              <a:rPr lang="fr-FR" sz="800" b="0" dirty="0">
                <a:solidFill>
                  <a:srgbClr val="9CDCFE"/>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title</a:t>
            </a:r>
            <a:r>
              <a:rPr lang="fr-FR" sz="800" b="0" dirty="0">
                <a:solidFill>
                  <a:srgbClr val="9CDCFE"/>
                </a:solidFill>
                <a:effectLst/>
                <a:latin typeface="Consolas" panose="020B0609020204030204" pitchFamily="49" charset="0"/>
              </a:rPr>
              <a:t>:</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a:t>
            </a:r>
            <a:r>
              <a:rPr lang="fr-FR" sz="800" b="0" dirty="0" err="1">
                <a:solidFill>
                  <a:srgbClr val="CE9178"/>
                </a:solidFill>
                <a:effectLst/>
                <a:latin typeface="Consolas" panose="020B0609020204030204" pitchFamily="49" charset="0"/>
              </a:rPr>
              <a:t>Sides</a:t>
            </a:r>
            <a:r>
              <a:rPr lang="fr-FR" sz="800" b="0" dirty="0">
                <a:solidFill>
                  <a:srgbClr val="CE9178"/>
                </a:solidFill>
                <a:effectLst/>
                <a:latin typeface="Consolas" panose="020B0609020204030204" pitchFamily="49" charset="0"/>
              </a:rPr>
              <a:t>’</a:t>
            </a:r>
            <a:r>
              <a:rPr lang="fr-FR" sz="800" b="0" dirty="0">
                <a:solidFill>
                  <a:srgbClr val="D4D4D4"/>
                </a:solidFill>
                <a:effectLst/>
                <a:latin typeface="Consolas" panose="020B0609020204030204" pitchFamily="49" charset="0"/>
              </a:rPr>
              <a:t>,</a:t>
            </a:r>
          </a:p>
          <a:p>
            <a:r>
              <a:rPr lang="fr-FR" sz="800" b="0" dirty="0">
                <a:solidFill>
                  <a:srgbClr val="9CDCFE"/>
                </a:solidFill>
                <a:effectLst/>
                <a:latin typeface="Consolas" panose="020B0609020204030204" pitchFamily="49" charset="0"/>
              </a:rPr>
              <a:t>    data:</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'French Fries'</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a:t>
            </a:r>
            <a:r>
              <a:rPr lang="fr-FR" sz="800" b="0" dirty="0" err="1">
                <a:solidFill>
                  <a:srgbClr val="CE9178"/>
                </a:solidFill>
                <a:effectLst/>
                <a:latin typeface="Consolas" panose="020B0609020204030204" pitchFamily="49" charset="0"/>
              </a:rPr>
              <a:t>Onion</a:t>
            </a:r>
            <a:r>
              <a:rPr lang="fr-FR" sz="800" b="0" dirty="0">
                <a:solidFill>
                  <a:srgbClr val="CE9178"/>
                </a:solidFill>
                <a:effectLst/>
                <a:latin typeface="Consolas" panose="020B0609020204030204" pitchFamily="49" charset="0"/>
              </a:rPr>
              <a:t> Rings'</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'Fried </a:t>
            </a:r>
            <a:r>
              <a:rPr lang="fr-FR" sz="800" b="0" dirty="0" err="1">
                <a:solidFill>
                  <a:srgbClr val="CE9178"/>
                </a:solidFill>
                <a:effectLst/>
                <a:latin typeface="Consolas" panose="020B0609020204030204" pitchFamily="49" charset="0"/>
              </a:rPr>
              <a:t>Shrimps</a:t>
            </a:r>
            <a:r>
              <a:rPr lang="fr-FR" sz="800" b="0" dirty="0">
                <a:solidFill>
                  <a:srgbClr val="CE9178"/>
                </a:solidFill>
                <a:effectLst/>
                <a:latin typeface="Consolas" panose="020B0609020204030204" pitchFamily="49" charset="0"/>
              </a:rPr>
              <a:t>’</a:t>
            </a:r>
            <a:r>
              <a:rPr lang="fr-FR" sz="800" b="0" dirty="0">
                <a:solidFill>
                  <a:srgbClr val="D4D4D4"/>
                </a:solidFill>
                <a:effectLst/>
                <a:latin typeface="Consolas" panose="020B0609020204030204" pitchFamily="49" charset="0"/>
              </a:rPr>
              <a:t>],</a:t>
            </a:r>
          </a:p>
          <a:p>
            <a:r>
              <a:rPr lang="fr-FR" sz="800" b="0" dirty="0">
                <a:solidFill>
                  <a:srgbClr val="D4D4D4"/>
                </a:solidFill>
                <a:effectLst/>
                <a:latin typeface="Consolas" panose="020B0609020204030204" pitchFamily="49" charset="0"/>
              </a:rPr>
              <a:t>  },</a:t>
            </a:r>
          </a:p>
          <a:p>
            <a:r>
              <a:rPr lang="fr-FR" sz="800" b="0" dirty="0">
                <a:solidFill>
                  <a:srgbClr val="D4D4D4"/>
                </a:solidFill>
                <a:effectLst/>
                <a:latin typeface="Consolas" panose="020B0609020204030204" pitchFamily="49" charset="0"/>
              </a:rPr>
              <a:t>  {</a:t>
            </a:r>
          </a:p>
          <a:p>
            <a:r>
              <a:rPr lang="fr-FR" sz="800" b="0" dirty="0">
                <a:solidFill>
                  <a:srgbClr val="9CDCFE"/>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title</a:t>
            </a:r>
            <a:r>
              <a:rPr lang="fr-FR" sz="800" b="0" dirty="0">
                <a:solidFill>
                  <a:srgbClr val="9CDCFE"/>
                </a:solidFill>
                <a:effectLst/>
                <a:latin typeface="Consolas" panose="020B0609020204030204" pitchFamily="49" charset="0"/>
              </a:rPr>
              <a:t>:</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'Drinks’</a:t>
            </a:r>
            <a:r>
              <a:rPr lang="fr-FR" sz="800" b="0" dirty="0">
                <a:solidFill>
                  <a:srgbClr val="D4D4D4"/>
                </a:solidFill>
                <a:effectLst/>
                <a:latin typeface="Consolas" panose="020B0609020204030204" pitchFamily="49" charset="0"/>
              </a:rPr>
              <a:t>,</a:t>
            </a:r>
          </a:p>
          <a:p>
            <a:r>
              <a:rPr lang="fr-FR" sz="800" b="0" dirty="0">
                <a:solidFill>
                  <a:srgbClr val="9CDCFE"/>
                </a:solidFill>
                <a:effectLst/>
                <a:latin typeface="Consolas" panose="020B0609020204030204" pitchFamily="49" charset="0"/>
              </a:rPr>
              <a:t>    data:</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'Water'</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'Coke'</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'Beer’</a:t>
            </a:r>
            <a:r>
              <a:rPr lang="fr-FR" sz="800" b="0" dirty="0">
                <a:solidFill>
                  <a:srgbClr val="D4D4D4"/>
                </a:solidFill>
                <a:effectLst/>
                <a:latin typeface="Consolas" panose="020B0609020204030204" pitchFamily="49" charset="0"/>
              </a:rPr>
              <a:t>],</a:t>
            </a:r>
          </a:p>
          <a:p>
            <a:r>
              <a:rPr lang="fr-FR" sz="800" b="0" dirty="0">
                <a:solidFill>
                  <a:srgbClr val="D4D4D4"/>
                </a:solidFill>
                <a:effectLst/>
                <a:latin typeface="Consolas" panose="020B0609020204030204" pitchFamily="49" charset="0"/>
              </a:rPr>
              <a:t>  },</a:t>
            </a:r>
          </a:p>
          <a:p>
            <a:r>
              <a:rPr lang="fr-FR" sz="800" b="0" dirty="0">
                <a:solidFill>
                  <a:srgbClr val="D4D4D4"/>
                </a:solidFill>
                <a:effectLst/>
                <a:latin typeface="Consolas" panose="020B0609020204030204" pitchFamily="49" charset="0"/>
              </a:rPr>
              <a:t>  {</a:t>
            </a:r>
          </a:p>
          <a:p>
            <a:r>
              <a:rPr lang="fr-FR" sz="800" b="0" dirty="0">
                <a:solidFill>
                  <a:srgbClr val="9CDCFE"/>
                </a:solidFill>
                <a:effectLst/>
                <a:latin typeface="Consolas" panose="020B0609020204030204" pitchFamily="49" charset="0"/>
              </a:rPr>
              <a:t>    </a:t>
            </a:r>
            <a:r>
              <a:rPr lang="fr-FR" sz="800" b="0" dirty="0" err="1">
                <a:solidFill>
                  <a:srgbClr val="9CDCFE"/>
                </a:solidFill>
                <a:effectLst/>
                <a:latin typeface="Consolas" panose="020B0609020204030204" pitchFamily="49" charset="0"/>
              </a:rPr>
              <a:t>title</a:t>
            </a:r>
            <a:r>
              <a:rPr lang="fr-FR" sz="800" b="0" dirty="0">
                <a:solidFill>
                  <a:srgbClr val="9CDCFE"/>
                </a:solidFill>
                <a:effectLst/>
                <a:latin typeface="Consolas" panose="020B0609020204030204" pitchFamily="49" charset="0"/>
              </a:rPr>
              <a:t>:</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'Desserts’</a:t>
            </a:r>
            <a:r>
              <a:rPr lang="fr-FR" sz="800" b="0" dirty="0">
                <a:solidFill>
                  <a:srgbClr val="D4D4D4"/>
                </a:solidFill>
                <a:effectLst/>
                <a:latin typeface="Consolas" panose="020B0609020204030204" pitchFamily="49" charset="0"/>
              </a:rPr>
              <a:t>,</a:t>
            </a:r>
          </a:p>
          <a:p>
            <a:r>
              <a:rPr lang="fr-FR" sz="800" b="0" dirty="0">
                <a:solidFill>
                  <a:srgbClr val="9CDCFE"/>
                </a:solidFill>
                <a:effectLst/>
                <a:latin typeface="Consolas" panose="020B0609020204030204" pitchFamily="49" charset="0"/>
              </a:rPr>
              <a:t>    data:</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a:t>
            </a:r>
            <a:r>
              <a:rPr lang="fr-FR" sz="800" b="0" dirty="0" err="1">
                <a:solidFill>
                  <a:srgbClr val="CE9178"/>
                </a:solidFill>
                <a:effectLst/>
                <a:latin typeface="Consolas" panose="020B0609020204030204" pitchFamily="49" charset="0"/>
              </a:rPr>
              <a:t>Cheese</a:t>
            </a:r>
            <a:r>
              <a:rPr lang="fr-FR" sz="800" b="0" dirty="0">
                <a:solidFill>
                  <a:srgbClr val="CE9178"/>
                </a:solidFill>
                <a:effectLst/>
                <a:latin typeface="Consolas" panose="020B0609020204030204" pitchFamily="49" charset="0"/>
              </a:rPr>
              <a:t> Cake'</a:t>
            </a:r>
            <a:r>
              <a:rPr lang="fr-FR" sz="800" b="0" dirty="0">
                <a:solidFill>
                  <a:srgbClr val="D4D4D4"/>
                </a:solidFill>
                <a:effectLst/>
                <a:latin typeface="Consolas" panose="020B0609020204030204" pitchFamily="49" charset="0"/>
              </a:rPr>
              <a:t>, </a:t>
            </a:r>
            <a:r>
              <a:rPr lang="fr-FR" sz="800" b="0" dirty="0">
                <a:solidFill>
                  <a:srgbClr val="CE9178"/>
                </a:solidFill>
                <a:effectLst/>
                <a:latin typeface="Consolas" panose="020B0609020204030204" pitchFamily="49" charset="0"/>
              </a:rPr>
              <a:t>'</a:t>
            </a:r>
            <a:r>
              <a:rPr lang="fr-FR" sz="800" b="0" dirty="0" err="1">
                <a:solidFill>
                  <a:srgbClr val="CE9178"/>
                </a:solidFill>
                <a:effectLst/>
                <a:latin typeface="Consolas" panose="020B0609020204030204" pitchFamily="49" charset="0"/>
              </a:rPr>
              <a:t>Ice</a:t>
            </a:r>
            <a:r>
              <a:rPr lang="fr-FR" sz="800" b="0" dirty="0">
                <a:solidFill>
                  <a:srgbClr val="CE9178"/>
                </a:solidFill>
                <a:effectLst/>
                <a:latin typeface="Consolas" panose="020B0609020204030204" pitchFamily="49" charset="0"/>
              </a:rPr>
              <a:t> Cream’</a:t>
            </a:r>
            <a:r>
              <a:rPr lang="fr-FR" sz="800" b="0" dirty="0">
                <a:solidFill>
                  <a:srgbClr val="D4D4D4"/>
                </a:solidFill>
                <a:effectLst/>
                <a:latin typeface="Consolas" panose="020B0609020204030204" pitchFamily="49" charset="0"/>
              </a:rPr>
              <a:t>],</a:t>
            </a:r>
          </a:p>
          <a:p>
            <a:r>
              <a:rPr lang="fr-FR" sz="800" b="0" dirty="0">
                <a:solidFill>
                  <a:srgbClr val="D4D4D4"/>
                </a:solidFill>
                <a:effectLst/>
                <a:latin typeface="Consolas" panose="020B0609020204030204" pitchFamily="49" charset="0"/>
              </a:rPr>
              <a:t>  },</a:t>
            </a:r>
          </a:p>
          <a:p>
            <a:r>
              <a:rPr lang="fr-FR" sz="800" b="0" dirty="0">
                <a:solidFill>
                  <a:srgbClr val="D4D4D4"/>
                </a:solidFill>
                <a:effectLst/>
                <a:latin typeface="Consolas" panose="020B0609020204030204" pitchFamily="49" charset="0"/>
              </a:rPr>
              <a:t>];</a:t>
            </a:r>
          </a:p>
        </p:txBody>
      </p:sp>
      <p:sp>
        <p:nvSpPr>
          <p:cNvPr id="4" name="Rectangle : coins arrondis 3">
            <a:extLst>
              <a:ext uri="{FF2B5EF4-FFF2-40B4-BE49-F238E27FC236}">
                <a16:creationId xmlns:a16="http://schemas.microsoft.com/office/drawing/2014/main" id="{2AF7E528-B1E3-B5A3-A4CA-1B20C1CA6AE6}"/>
              </a:ext>
            </a:extLst>
          </p:cNvPr>
          <p:cNvSpPr/>
          <p:nvPr/>
        </p:nvSpPr>
        <p:spPr>
          <a:xfrm>
            <a:off x="3327197" y="994873"/>
            <a:ext cx="5941158" cy="384048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50" b="0" dirty="0" err="1">
                <a:solidFill>
                  <a:srgbClr val="569CD6"/>
                </a:solidFill>
                <a:effectLst/>
                <a:latin typeface="Consolas" panose="020B0609020204030204" pitchFamily="49" charset="0"/>
              </a:rPr>
              <a:t>const</a:t>
            </a:r>
            <a:r>
              <a:rPr lang="fr-FR" sz="1050" b="0" dirty="0">
                <a:solidFill>
                  <a:srgbClr val="D4D4D4"/>
                </a:solidFill>
                <a:effectLst/>
                <a:latin typeface="Consolas" panose="020B0609020204030204" pitchFamily="49" charset="0"/>
              </a:rPr>
              <a:t> </a:t>
            </a:r>
            <a:r>
              <a:rPr lang="fr-FR" sz="1050" b="0" dirty="0">
                <a:solidFill>
                  <a:srgbClr val="DCDCAA"/>
                </a:solidFill>
                <a:effectLst/>
                <a:latin typeface="Consolas" panose="020B0609020204030204" pitchFamily="49" charset="0"/>
              </a:rPr>
              <a:t>App</a:t>
            </a:r>
            <a:r>
              <a:rPr lang="fr-FR" sz="1050" b="0" dirty="0">
                <a:solidFill>
                  <a:srgbClr val="D4D4D4"/>
                </a:solidFill>
                <a:effectLst/>
                <a:latin typeface="Consolas" panose="020B0609020204030204" pitchFamily="49" charset="0"/>
              </a:rPr>
              <a:t> = ()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808080"/>
                </a:solidFill>
                <a:effectLst/>
                <a:latin typeface="Consolas" panose="020B0609020204030204" pitchFamily="49" charset="0"/>
              </a:rPr>
              <a:t>  &lt;&gt;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SectionList</a:t>
            </a:r>
            <a:r>
              <a:rPr lang="fr-FR" sz="1050" dirty="0">
                <a:solidFill>
                  <a:srgbClr val="D4D4D4"/>
                </a:solidFill>
                <a:latin typeface="Consolas" panose="020B0609020204030204" pitchFamily="49" charset="0"/>
              </a:rPr>
              <a:t> </a:t>
            </a:r>
            <a:r>
              <a:rPr lang="fr-FR" sz="1050" b="0" dirty="0">
                <a:solidFill>
                  <a:srgbClr val="9CDCFE"/>
                </a:solidFill>
                <a:effectLst/>
                <a:latin typeface="Consolas" panose="020B0609020204030204" pitchFamily="49" charset="0"/>
              </a:rPr>
              <a:t>sections</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4FC1FF"/>
                </a:solidFill>
                <a:effectLst/>
                <a:latin typeface="Consolas" panose="020B0609020204030204" pitchFamily="49" charset="0"/>
              </a:rPr>
              <a:t>DATA</a:t>
            </a:r>
            <a:r>
              <a:rPr lang="fr-FR" sz="1050" b="0" dirty="0">
                <a:solidFill>
                  <a:srgbClr val="569CD6"/>
                </a:solidFill>
                <a:effectLst/>
                <a:latin typeface="Consolas" panose="020B0609020204030204" pitchFamily="49" charset="0"/>
              </a:rPr>
              <a:t>}</a:t>
            </a:r>
            <a:r>
              <a:rPr lang="fr-FR" sz="1050" dirty="0">
                <a:solidFill>
                  <a:srgbClr val="D4D4D4"/>
                </a:solidFill>
                <a:latin typeface="Consolas" panose="020B0609020204030204" pitchFamily="49" charset="0"/>
              </a:rPr>
              <a:t> </a:t>
            </a:r>
            <a:r>
              <a:rPr lang="fr-FR" sz="1050" b="0" dirty="0" err="1">
                <a:solidFill>
                  <a:srgbClr val="9CDCFE"/>
                </a:solidFill>
                <a:effectLst/>
                <a:latin typeface="Consolas" panose="020B0609020204030204" pitchFamily="49" charset="0"/>
              </a:rPr>
              <a:t>keyExtractor</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a:t>
            </a:r>
            <a:r>
              <a:rPr lang="fr-FR" sz="1050" b="0" dirty="0">
                <a:solidFill>
                  <a:srgbClr val="9CDCFE"/>
                </a:solidFill>
                <a:effectLst/>
                <a:latin typeface="Consolas" panose="020B0609020204030204" pitchFamily="49" charset="0"/>
              </a:rPr>
              <a:t>item</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index</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item</a:t>
            </a:r>
            <a:r>
              <a:rPr lang="fr-FR" sz="1050" b="0" dirty="0">
                <a:solidFill>
                  <a:srgbClr val="D4D4D4"/>
                </a:solidFill>
                <a:effectLst/>
                <a:latin typeface="Consolas" panose="020B0609020204030204" pitchFamily="49" charset="0"/>
              </a:rPr>
              <a:t> + </a:t>
            </a:r>
            <a:r>
              <a:rPr lang="fr-FR" sz="1050" b="0" dirty="0">
                <a:solidFill>
                  <a:srgbClr val="9CDCFE"/>
                </a:solidFill>
                <a:effectLst/>
                <a:latin typeface="Consolas" panose="020B0609020204030204" pitchFamily="49" charset="0"/>
              </a:rPr>
              <a:t>index</a:t>
            </a:r>
            <a:r>
              <a:rPr lang="fr-FR" sz="1050" b="0" dirty="0">
                <a:solidFill>
                  <a:srgbClr val="569CD6"/>
                </a:solidFill>
                <a:effectLst/>
                <a:latin typeface="Consolas" panose="020B0609020204030204" pitchFamily="49" charset="0"/>
              </a:rPr>
              <a:t>}</a:t>
            </a:r>
            <a:endParaRPr lang="fr-FR" sz="1050" b="0" dirty="0">
              <a:solidFill>
                <a:srgbClr val="D4D4D4"/>
              </a:solidFill>
              <a:effectLst/>
              <a:latin typeface="Consolas" panose="020B0609020204030204" pitchFamily="49" charset="0"/>
            </a:endParaRPr>
          </a:p>
          <a:p>
            <a:r>
              <a:rPr lang="fr-FR" sz="1050" b="0" dirty="0">
                <a:solidFill>
                  <a:srgbClr val="9CDCFE"/>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renderItem</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a:t>
            </a:r>
            <a:r>
              <a:rPr lang="fr-FR" sz="1050" b="0" dirty="0">
                <a:solidFill>
                  <a:srgbClr val="9CDCFE"/>
                </a:solidFill>
                <a:effectLst/>
                <a:latin typeface="Consolas" panose="020B0609020204030204" pitchFamily="49" charset="0"/>
              </a:rPr>
              <a:t>item</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r>
              <a:rPr lang="fr-FR" sz="1050" b="0" dirty="0">
                <a:solidFill>
                  <a:srgbClr val="569CD6"/>
                </a:solidFill>
                <a:effectLst/>
                <a:latin typeface="Consolas" panose="020B0609020204030204" pitchFamily="49" charset="0"/>
              </a:rPr>
              <a:t>{</a:t>
            </a:r>
            <a:r>
              <a:rPr lang="fr-FR" sz="1050" b="0" dirty="0">
                <a:solidFill>
                  <a:srgbClr val="9CDCFE"/>
                </a:solidFill>
                <a:effectLst/>
                <a:latin typeface="Consolas" panose="020B0609020204030204" pitchFamily="49" charset="0"/>
              </a:rPr>
              <a:t>item</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endParaRPr lang="fr-FR" sz="1050" b="0" dirty="0">
              <a:solidFill>
                <a:srgbClr val="D4D4D4"/>
              </a:solidFill>
              <a:effectLst/>
              <a:latin typeface="Consolas" panose="020B0609020204030204" pitchFamily="49" charset="0"/>
            </a:endParaRPr>
          </a:p>
          <a:p>
            <a:r>
              <a:rPr lang="fr-FR" sz="1050" b="0" dirty="0">
                <a:solidFill>
                  <a:srgbClr val="9CDCFE"/>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renderSectionHeader</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a:t>
            </a:r>
            <a:r>
              <a:rPr lang="fr-FR" sz="1050" b="0" dirty="0">
                <a:solidFill>
                  <a:srgbClr val="9CDCFE"/>
                </a:solidFill>
                <a:effectLst/>
                <a:latin typeface="Consolas" panose="020B0609020204030204" pitchFamily="49" charset="0"/>
              </a:rPr>
              <a:t>section</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title</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r>
              <a:rPr lang="fr-FR" sz="1050" b="0" dirty="0">
                <a:solidFill>
                  <a:srgbClr val="569CD6"/>
                </a:solidFill>
                <a:effectLst/>
                <a:latin typeface="Consolas" panose="020B0609020204030204" pitchFamily="49" charset="0"/>
              </a:rPr>
              <a:t>{</a:t>
            </a:r>
            <a:r>
              <a:rPr lang="fr-FR" sz="1050" b="0" dirty="0" err="1">
                <a:solidFill>
                  <a:srgbClr val="9CDCFE"/>
                </a:solidFill>
                <a:effectLst/>
                <a:latin typeface="Consolas" panose="020B0609020204030204" pitchFamily="49" charset="0"/>
              </a:rPr>
              <a:t>title</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dirty="0">
                <a:solidFill>
                  <a:srgbClr val="D4D4D4"/>
                </a:solidFill>
                <a:latin typeface="Consolas" panose="020B0609020204030204" pitchFamily="49" charset="0"/>
              </a:rPr>
              <a:t> </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a:t>
            </a:r>
          </a:p>
          <a:p>
            <a:br>
              <a:rPr lang="fr-FR" sz="1050" b="0" dirty="0">
                <a:solidFill>
                  <a:srgbClr val="D4D4D4"/>
                </a:solidFill>
                <a:effectLst/>
                <a:latin typeface="Consolas" panose="020B0609020204030204" pitchFamily="49" charset="0"/>
              </a:rPr>
            </a:br>
            <a:r>
              <a:rPr lang="fr-FR" sz="1050" b="0" dirty="0">
                <a:solidFill>
                  <a:srgbClr val="C586C0"/>
                </a:solidFill>
                <a:effectLst/>
                <a:latin typeface="Consolas" panose="020B0609020204030204" pitchFamily="49" charset="0"/>
              </a:rPr>
              <a:t>export</a:t>
            </a: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default</a:t>
            </a:r>
            <a:r>
              <a:rPr lang="fr-FR" sz="1050" b="0" dirty="0">
                <a:solidFill>
                  <a:srgbClr val="D4D4D4"/>
                </a:solidFill>
                <a:effectLst/>
                <a:latin typeface="Consolas" panose="020B0609020204030204" pitchFamily="49" charset="0"/>
              </a:rPr>
              <a:t> </a:t>
            </a:r>
            <a:r>
              <a:rPr lang="fr-FR" sz="1050" b="0" dirty="0">
                <a:solidFill>
                  <a:srgbClr val="DCDCAA"/>
                </a:solidFill>
                <a:effectLst/>
                <a:latin typeface="Consolas" panose="020B0609020204030204" pitchFamily="49" charset="0"/>
              </a:rPr>
              <a:t>App</a:t>
            </a:r>
            <a:r>
              <a:rPr lang="fr-FR"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696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Utiliser une </a:t>
            </a:r>
            <a:r>
              <a:rPr lang="fr-FR" sz="1200" dirty="0" err="1"/>
              <a:t>list</a:t>
            </a:r>
            <a:r>
              <a:rPr lang="fr-FR" sz="1200" dirty="0"/>
              <a:t> dans votre composant principal qui utilise votre composant de texte coloré pour afficher ses items.</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88404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45" name="Google Shape;645;p3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46" name="Google Shape;646;p33"/>
          <p:cNvSpPr txBox="1">
            <a:spLocks noGrp="1"/>
          </p:cNvSpPr>
          <p:nvPr>
            <p:ph type="subTitle" idx="2"/>
          </p:nvPr>
        </p:nvSpPr>
        <p:spPr>
          <a:prstGeom prst="rect">
            <a:avLst/>
          </a:prstGeom>
        </p:spPr>
        <p:txBody>
          <a:bodyPr spcFirstLastPara="1" wrap="square" lIns="91425" tIns="91425" rIns="91425" bIns="91425" anchor="t" anchorCtr="0">
            <a:noAutofit/>
          </a:bodyPr>
          <a:lstStyle/>
          <a:p>
            <a:pPr marL="0" indent="0">
              <a:buClr>
                <a:schemeClr val="dk1"/>
              </a:buClr>
              <a:buSzPts val="1100"/>
            </a:pPr>
            <a:endParaRPr lang="fr-FR" dirty="0"/>
          </a:p>
        </p:txBody>
      </p:sp>
      <p:sp>
        <p:nvSpPr>
          <p:cNvPr id="639" name="Google Shape;639;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009</a:t>
            </a:r>
            <a:endParaRPr dirty="0"/>
          </a:p>
        </p:txBody>
      </p:sp>
      <p:sp>
        <p:nvSpPr>
          <p:cNvPr id="640" name="Google Shape;640;p33"/>
          <p:cNvSpPr txBox="1">
            <a:spLocks noGrp="1"/>
          </p:cNvSpPr>
          <p:nvPr>
            <p:ph type="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41" name="Google Shape;641;p33"/>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42" name="Google Shape;642;p33"/>
          <p:cNvSpPr txBox="1">
            <a:spLocks noGrp="1"/>
          </p:cNvSpPr>
          <p:nvPr>
            <p:ph type="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36" name="Google Shape;636;p33"/>
          <p:cNvSpPr txBox="1">
            <a:spLocks noGrp="1"/>
          </p:cNvSpPr>
          <p:nvPr>
            <p:ph type="subTitle" idx="6"/>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a:t>TYPESCRIPT : ASYNCHRONE</a:t>
            </a:r>
          </a:p>
          <a:p>
            <a:pPr marL="0" lvl="0" indent="0" algn="ctr" rtl="0">
              <a:spcBef>
                <a:spcPts val="0"/>
              </a:spcBef>
              <a:spcAft>
                <a:spcPts val="0"/>
              </a:spcAft>
              <a:buClr>
                <a:schemeClr val="dk1"/>
              </a:buClr>
              <a:buSzPts val="1100"/>
              <a:buFont typeface="Arial"/>
              <a:buNone/>
            </a:pPr>
            <a:endParaRPr dirty="0"/>
          </a:p>
        </p:txBody>
      </p:sp>
      <p:sp>
        <p:nvSpPr>
          <p:cNvPr id="637" name="Google Shape;637;p33"/>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lang="fr-FR" dirty="0"/>
          </a:p>
        </p:txBody>
      </p:sp>
      <p:sp>
        <p:nvSpPr>
          <p:cNvPr id="638" name="Google Shape;638;p33"/>
          <p:cNvSpPr txBox="1">
            <a:spLocks noGrp="1"/>
          </p:cNvSpPr>
          <p:nvPr>
            <p:ph type="subTitle" idx="8"/>
          </p:nvPr>
        </p:nvSpPr>
        <p:spPr>
          <a:prstGeom prst="rect">
            <a:avLst/>
          </a:prstGeom>
        </p:spPr>
        <p:txBody>
          <a:bodyPr spcFirstLastPara="1" wrap="square" lIns="91425" tIns="91425" rIns="91425" bIns="91425" anchor="t" anchorCtr="0">
            <a:noAutofit/>
          </a:bodyPr>
          <a:lstStyle/>
          <a:p>
            <a:pPr marL="0" indent="0">
              <a:buClr>
                <a:schemeClr val="dk1"/>
              </a:buClr>
              <a:buSzPts val="1100"/>
            </a:pPr>
            <a:endParaRPr dirty="0"/>
          </a:p>
        </p:txBody>
      </p:sp>
      <p:sp>
        <p:nvSpPr>
          <p:cNvPr id="635" name="Google Shape;635;p33"/>
          <p:cNvSpPr txBox="1">
            <a:spLocks noGrp="1"/>
          </p:cNvSpPr>
          <p:nvPr>
            <p:ph type="title" idx="9"/>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Sommaire 2/3</a:t>
            </a:r>
            <a:endParaRPr u="sng" dirty="0">
              <a:solidFill>
                <a:schemeClr val="accent1"/>
              </a:solidFill>
            </a:endParaRPr>
          </a:p>
        </p:txBody>
      </p:sp>
      <p:sp>
        <p:nvSpPr>
          <p:cNvPr id="643" name="Google Shape;643;p33"/>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indent="0">
              <a:buClr>
                <a:schemeClr val="dk1"/>
              </a:buClr>
              <a:buSzPts val="1100"/>
            </a:pPr>
            <a:r>
              <a:rPr lang="fr-FR" dirty="0"/>
              <a:t>Asynchronisme</a:t>
            </a:r>
          </a:p>
          <a:p>
            <a:pPr marL="0" lvl="0" indent="0" algn="ctr" rtl="0">
              <a:spcBef>
                <a:spcPts val="0"/>
              </a:spcBef>
              <a:spcAft>
                <a:spcPts val="0"/>
              </a:spcAft>
              <a:buClr>
                <a:schemeClr val="dk1"/>
              </a:buClr>
              <a:buSzPts val="1100"/>
              <a:buFont typeface="Arial"/>
              <a:buNone/>
            </a:pPr>
            <a:endParaRPr lang="en" dirty="0"/>
          </a:p>
          <a:p>
            <a:pPr marL="0" lvl="0" indent="0" algn="ctr" rtl="0">
              <a:spcBef>
                <a:spcPts val="0"/>
              </a:spcBef>
              <a:spcAft>
                <a:spcPts val="0"/>
              </a:spcAft>
              <a:buNone/>
            </a:pPr>
            <a:endParaRPr dirty="0"/>
          </a:p>
        </p:txBody>
      </p:sp>
      <p:sp>
        <p:nvSpPr>
          <p:cNvPr id="644" name="Google Shape;644;p33"/>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
        <p:nvSpPr>
          <p:cNvPr id="647" name="Google Shape;647;p33"/>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3707308620"/>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xfrm>
            <a:off x="2436925" y="3658581"/>
            <a:ext cx="4242300" cy="116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REACT : </a:t>
            </a:r>
            <a:r>
              <a:rPr lang="en" dirty="0" err="1"/>
              <a:t>évènements</a:t>
            </a:r>
            <a:r>
              <a:rPr lang="en" dirty="0"/>
              <a:t> &amp; conditions</a:t>
            </a:r>
            <a:endParaRPr dirty="0"/>
          </a:p>
        </p:txBody>
      </p:sp>
      <p:sp>
        <p:nvSpPr>
          <p:cNvPr id="2" name="Titre 1">
            <a:extLst>
              <a:ext uri="{FF2B5EF4-FFF2-40B4-BE49-F238E27FC236}">
                <a16:creationId xmlns:a16="http://schemas.microsoft.com/office/drawing/2014/main" id="{20AB01B1-521B-894C-8569-A637DC479231}"/>
              </a:ext>
            </a:extLst>
          </p:cNvPr>
          <p:cNvSpPr>
            <a:spLocks noGrp="1"/>
          </p:cNvSpPr>
          <p:nvPr>
            <p:ph type="title" idx="2"/>
          </p:nvPr>
        </p:nvSpPr>
        <p:spPr/>
        <p:txBody>
          <a:bodyPr/>
          <a:lstStyle/>
          <a:p>
            <a:r>
              <a:rPr lang="fr-FR" dirty="0"/>
              <a:t>004</a:t>
            </a:r>
          </a:p>
        </p:txBody>
      </p:sp>
    </p:spTree>
    <p:extLst>
      <p:ext uri="{BB962C8B-B14F-4D97-AF65-F5344CB8AC3E}">
        <p14:creationId xmlns:p14="http://schemas.microsoft.com/office/powerpoint/2010/main" val="1403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Évènements</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2592156" y="1358266"/>
            <a:ext cx="3962262" cy="3374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dirty="0">
                <a:solidFill>
                  <a:srgbClr val="C586C0"/>
                </a:solidFill>
                <a:latin typeface="Consolas" panose="020B0609020204030204" pitchFamily="49" charset="0"/>
              </a:rPr>
              <a:t>import</a:t>
            </a:r>
            <a:r>
              <a:rPr lang="fr-FR" dirty="0">
                <a:solidFill>
                  <a:srgbClr val="D4D4D4"/>
                </a:solidFill>
                <a:latin typeface="Consolas" panose="020B0609020204030204" pitchFamily="49" charset="0"/>
              </a:rPr>
              <a:t> </a:t>
            </a:r>
            <a:r>
              <a:rPr lang="fr-FR" dirty="0" err="1">
                <a:solidFill>
                  <a:srgbClr val="9CDCFE"/>
                </a:solidFill>
                <a:latin typeface="Consolas" panose="020B0609020204030204" pitchFamily="49" charset="0"/>
              </a:rPr>
              <a:t>React</a:t>
            </a:r>
            <a:r>
              <a:rPr lang="fr-FR" dirty="0">
                <a:solidFill>
                  <a:srgbClr val="D4D4D4"/>
                </a:solidFill>
                <a:latin typeface="Consolas" panose="020B0609020204030204" pitchFamily="49" charset="0"/>
              </a:rPr>
              <a:t> </a:t>
            </a:r>
            <a:r>
              <a:rPr lang="fr-FR" dirty="0" err="1">
                <a:solidFill>
                  <a:srgbClr val="C586C0"/>
                </a:solidFill>
                <a:latin typeface="Consolas" panose="020B0609020204030204" pitchFamily="49" charset="0"/>
              </a:rPr>
              <a:t>from</a:t>
            </a:r>
            <a:r>
              <a:rPr lang="fr-FR" dirty="0">
                <a:solidFill>
                  <a:srgbClr val="D4D4D4"/>
                </a:solidFill>
                <a:latin typeface="Consolas" panose="020B0609020204030204" pitchFamily="49" charset="0"/>
              </a:rPr>
              <a:t> </a:t>
            </a:r>
            <a:r>
              <a:rPr lang="fr-FR" dirty="0">
                <a:solidFill>
                  <a:srgbClr val="CE9178"/>
                </a:solidFill>
                <a:latin typeface="Consolas" panose="020B0609020204030204" pitchFamily="49" charset="0"/>
              </a:rPr>
              <a:t>'</a:t>
            </a:r>
            <a:r>
              <a:rPr lang="fr-FR" dirty="0" err="1">
                <a:solidFill>
                  <a:srgbClr val="CE9178"/>
                </a:solidFill>
                <a:latin typeface="Consolas" panose="020B0609020204030204" pitchFamily="49" charset="0"/>
              </a:rPr>
              <a:t>react</a:t>
            </a:r>
            <a:r>
              <a:rPr lang="fr-FR" dirty="0">
                <a:solidFill>
                  <a:srgbClr val="CE9178"/>
                </a:solidFill>
                <a:latin typeface="Consolas" panose="020B0609020204030204" pitchFamily="49" charset="0"/>
              </a:rPr>
              <a:t>'</a:t>
            </a:r>
            <a:endParaRPr lang="fr-FR" dirty="0">
              <a:solidFill>
                <a:srgbClr val="D4D4D4"/>
              </a:solidFill>
              <a:latin typeface="Consolas" panose="020B0609020204030204" pitchFamily="49" charset="0"/>
            </a:endParaRPr>
          </a:p>
          <a:p>
            <a:r>
              <a:rPr lang="fr-FR" dirty="0">
                <a:solidFill>
                  <a:srgbClr val="C586C0"/>
                </a:solidFill>
                <a:latin typeface="Consolas" panose="020B0609020204030204" pitchFamily="49" charset="0"/>
              </a:rPr>
              <a:t>import</a:t>
            </a:r>
            <a:r>
              <a:rPr lang="fr-FR" dirty="0">
                <a:solidFill>
                  <a:srgbClr val="D4D4D4"/>
                </a:solidFill>
                <a:latin typeface="Consolas" panose="020B0609020204030204" pitchFamily="49" charset="0"/>
              </a:rPr>
              <a:t> { </a:t>
            </a:r>
            <a:r>
              <a:rPr lang="fr-FR" dirty="0">
                <a:solidFill>
                  <a:srgbClr val="9CDCFE"/>
                </a:solidFill>
                <a:latin typeface="Consolas" panose="020B0609020204030204" pitchFamily="49" charset="0"/>
              </a:rPr>
              <a:t>Button</a:t>
            </a:r>
            <a:r>
              <a:rPr lang="fr-FR" dirty="0">
                <a:solidFill>
                  <a:srgbClr val="D4D4D4"/>
                </a:solidFill>
                <a:latin typeface="Consolas" panose="020B0609020204030204" pitchFamily="49" charset="0"/>
              </a:rPr>
              <a:t> } </a:t>
            </a:r>
            <a:r>
              <a:rPr lang="fr-FR" dirty="0" err="1">
                <a:solidFill>
                  <a:srgbClr val="C586C0"/>
                </a:solidFill>
                <a:latin typeface="Consolas" panose="020B0609020204030204" pitchFamily="49" charset="0"/>
              </a:rPr>
              <a:t>from</a:t>
            </a:r>
            <a:r>
              <a:rPr lang="fr-FR" dirty="0">
                <a:solidFill>
                  <a:srgbClr val="D4D4D4"/>
                </a:solidFill>
                <a:latin typeface="Consolas" panose="020B0609020204030204" pitchFamily="49" charset="0"/>
              </a:rPr>
              <a:t> </a:t>
            </a:r>
            <a:r>
              <a:rPr lang="fr-FR" dirty="0">
                <a:solidFill>
                  <a:srgbClr val="CE9178"/>
                </a:solidFill>
                <a:latin typeface="Consolas" panose="020B0609020204030204" pitchFamily="49" charset="0"/>
              </a:rPr>
              <a:t>'</a:t>
            </a:r>
            <a:r>
              <a:rPr lang="fr-FR" dirty="0" err="1">
                <a:solidFill>
                  <a:srgbClr val="CE9178"/>
                </a:solidFill>
                <a:latin typeface="Consolas" panose="020B0609020204030204" pitchFamily="49" charset="0"/>
              </a:rPr>
              <a:t>react</a:t>
            </a:r>
            <a:r>
              <a:rPr lang="fr-FR" dirty="0">
                <a:solidFill>
                  <a:srgbClr val="CE9178"/>
                </a:solidFill>
                <a:latin typeface="Consolas" panose="020B0609020204030204" pitchFamily="49" charset="0"/>
              </a:rPr>
              <a:t>-native'</a:t>
            </a:r>
            <a:endParaRPr lang="fr-FR" dirty="0">
              <a:solidFill>
                <a:srgbClr val="D4D4D4"/>
              </a:solidFill>
              <a:latin typeface="Consolas" panose="020B0609020204030204" pitchFamily="49" charset="0"/>
            </a:endParaRPr>
          </a:p>
          <a:p>
            <a:br>
              <a:rPr lang="fr-FR" dirty="0">
                <a:solidFill>
                  <a:srgbClr val="D4D4D4"/>
                </a:solidFill>
                <a:latin typeface="Consolas" panose="020B0609020204030204" pitchFamily="49" charset="0"/>
              </a:rPr>
            </a:br>
            <a:r>
              <a:rPr lang="fr-FR" dirty="0">
                <a:solidFill>
                  <a:srgbClr val="C586C0"/>
                </a:solidFill>
                <a:latin typeface="Consolas" panose="020B0609020204030204" pitchFamily="49" charset="0"/>
              </a:rPr>
              <a:t>export</a:t>
            </a:r>
            <a:r>
              <a:rPr lang="fr-FR" dirty="0">
                <a:solidFill>
                  <a:srgbClr val="D4D4D4"/>
                </a:solidFill>
                <a:latin typeface="Consolas" panose="020B0609020204030204" pitchFamily="49" charset="0"/>
              </a:rPr>
              <a:t> </a:t>
            </a:r>
            <a:r>
              <a:rPr lang="fr-FR" dirty="0">
                <a:solidFill>
                  <a:srgbClr val="C586C0"/>
                </a:solidFill>
                <a:latin typeface="Consolas" panose="020B0609020204030204" pitchFamily="49" charset="0"/>
              </a:rPr>
              <a:t>default</a:t>
            </a:r>
            <a:r>
              <a:rPr lang="fr-FR" dirty="0">
                <a:solidFill>
                  <a:srgbClr val="D4D4D4"/>
                </a:solidFill>
                <a:latin typeface="Consolas" panose="020B0609020204030204" pitchFamily="49" charset="0"/>
              </a:rPr>
              <a:t> </a:t>
            </a:r>
            <a:r>
              <a:rPr lang="fr-FR" dirty="0" err="1">
                <a:solidFill>
                  <a:srgbClr val="569CD6"/>
                </a:solidFill>
                <a:latin typeface="Consolas" panose="020B0609020204030204" pitchFamily="49" charset="0"/>
              </a:rPr>
              <a:t>function</a:t>
            </a:r>
            <a:r>
              <a:rPr lang="fr-FR" dirty="0">
                <a:solidFill>
                  <a:srgbClr val="D4D4D4"/>
                </a:solidFill>
                <a:latin typeface="Consolas" panose="020B0609020204030204" pitchFamily="49" charset="0"/>
              </a:rPr>
              <a:t> </a:t>
            </a:r>
            <a:r>
              <a:rPr lang="fr-FR" dirty="0">
                <a:solidFill>
                  <a:srgbClr val="DCDCAA"/>
                </a:solidFill>
                <a:latin typeface="Consolas" panose="020B0609020204030204" pitchFamily="49" charset="0"/>
              </a:rPr>
              <a:t>App</a:t>
            </a:r>
            <a:r>
              <a:rPr lang="fr-FR" dirty="0">
                <a:solidFill>
                  <a:srgbClr val="D4D4D4"/>
                </a:solidFill>
                <a:latin typeface="Consolas" panose="020B0609020204030204" pitchFamily="49" charset="0"/>
              </a:rPr>
              <a:t>() {</a:t>
            </a:r>
          </a:p>
          <a:p>
            <a:r>
              <a:rPr lang="fr-FR" dirty="0">
                <a:solidFill>
                  <a:srgbClr val="C586C0"/>
                </a:solidFill>
                <a:latin typeface="Consolas" panose="020B0609020204030204" pitchFamily="49" charset="0"/>
              </a:rPr>
              <a:t>  return</a:t>
            </a:r>
            <a:r>
              <a:rPr lang="fr-FR" dirty="0">
                <a:solidFill>
                  <a:srgbClr val="D4D4D4"/>
                </a:solidFill>
                <a:latin typeface="Consolas" panose="020B0609020204030204" pitchFamily="49" charset="0"/>
              </a:rPr>
              <a:t> (</a:t>
            </a:r>
          </a:p>
          <a:p>
            <a:r>
              <a:rPr lang="fr-FR" dirty="0">
                <a:solidFill>
                  <a:srgbClr val="808080"/>
                </a:solidFill>
                <a:latin typeface="Consolas" panose="020B0609020204030204" pitchFamily="49" charset="0"/>
              </a:rPr>
              <a:t>    &lt;</a:t>
            </a:r>
            <a:r>
              <a:rPr lang="fr-FR" dirty="0">
                <a:solidFill>
                  <a:srgbClr val="4EC9B0"/>
                </a:solidFill>
                <a:latin typeface="Consolas" panose="020B0609020204030204" pitchFamily="49" charset="0"/>
              </a:rPr>
              <a:t>Button</a:t>
            </a:r>
            <a:endParaRPr lang="fr-FR" dirty="0">
              <a:solidFill>
                <a:srgbClr val="D4D4D4"/>
              </a:solidFill>
              <a:latin typeface="Consolas" panose="020B0609020204030204" pitchFamily="49" charset="0"/>
            </a:endParaRPr>
          </a:p>
          <a:p>
            <a:r>
              <a:rPr lang="fr-FR" dirty="0">
                <a:solidFill>
                  <a:srgbClr val="9CDCFE"/>
                </a:solidFill>
                <a:latin typeface="Consolas" panose="020B0609020204030204" pitchFamily="49" charset="0"/>
              </a:rPr>
              <a:t>      </a:t>
            </a:r>
            <a:r>
              <a:rPr lang="fr-FR" dirty="0" err="1">
                <a:solidFill>
                  <a:srgbClr val="9CDCFE"/>
                </a:solidFill>
                <a:latin typeface="Consolas" panose="020B0609020204030204" pitchFamily="49" charset="0"/>
              </a:rPr>
              <a:t>title</a:t>
            </a:r>
            <a:r>
              <a:rPr lang="fr-FR" dirty="0">
                <a:solidFill>
                  <a:srgbClr val="D4D4D4"/>
                </a:solidFill>
                <a:latin typeface="Consolas" panose="020B0609020204030204" pitchFamily="49" charset="0"/>
              </a:rPr>
              <a:t>=</a:t>
            </a:r>
            <a:r>
              <a:rPr lang="fr-FR" dirty="0">
                <a:solidFill>
                  <a:srgbClr val="CE9178"/>
                </a:solidFill>
                <a:latin typeface="Consolas" panose="020B0609020204030204" pitchFamily="49" charset="0"/>
              </a:rPr>
              <a:t>"Bouton de test"</a:t>
            </a:r>
            <a:endParaRPr lang="fr-FR" dirty="0">
              <a:solidFill>
                <a:srgbClr val="D4D4D4"/>
              </a:solidFill>
              <a:latin typeface="Consolas" panose="020B0609020204030204" pitchFamily="49" charset="0"/>
            </a:endParaRPr>
          </a:p>
          <a:p>
            <a:r>
              <a:rPr lang="fr-FR" dirty="0">
                <a:solidFill>
                  <a:srgbClr val="9CDCFE"/>
                </a:solidFill>
                <a:latin typeface="Consolas" panose="020B0609020204030204" pitchFamily="49" charset="0"/>
              </a:rPr>
              <a:t>      </a:t>
            </a:r>
            <a:r>
              <a:rPr lang="fr-FR" dirty="0" err="1">
                <a:solidFill>
                  <a:srgbClr val="9CDCFE"/>
                </a:solidFill>
                <a:latin typeface="Consolas" panose="020B0609020204030204" pitchFamily="49" charset="0"/>
              </a:rPr>
              <a:t>onPress</a:t>
            </a:r>
            <a:r>
              <a:rPr lang="fr-FR" dirty="0">
                <a:solidFill>
                  <a:srgbClr val="D4D4D4"/>
                </a:solidFill>
                <a:latin typeface="Consolas" panose="020B0609020204030204" pitchFamily="49" charset="0"/>
              </a:rPr>
              <a:t>=</a:t>
            </a:r>
            <a:r>
              <a:rPr lang="fr-FR" dirty="0">
                <a:solidFill>
                  <a:srgbClr val="569CD6"/>
                </a:solidFill>
                <a:latin typeface="Consolas" panose="020B0609020204030204" pitchFamily="49" charset="0"/>
              </a:rPr>
              <a:t>{</a:t>
            </a:r>
            <a:r>
              <a:rPr lang="fr-FR" dirty="0">
                <a:solidFill>
                  <a:srgbClr val="D4D4D4"/>
                </a:solidFill>
                <a:latin typeface="Consolas" panose="020B0609020204030204" pitchFamily="49" charset="0"/>
              </a:rPr>
              <a:t>() </a:t>
            </a:r>
            <a:r>
              <a:rPr lang="fr-FR" dirty="0">
                <a:solidFill>
                  <a:srgbClr val="569CD6"/>
                </a:solidFill>
                <a:latin typeface="Consolas" panose="020B0609020204030204" pitchFamily="49" charset="0"/>
              </a:rPr>
              <a:t>=&gt;</a:t>
            </a:r>
            <a:r>
              <a:rPr lang="fr-FR" dirty="0">
                <a:solidFill>
                  <a:srgbClr val="D4D4D4"/>
                </a:solidFill>
                <a:latin typeface="Consolas" panose="020B0609020204030204" pitchFamily="49" charset="0"/>
              </a:rPr>
              <a:t> {</a:t>
            </a:r>
          </a:p>
          <a:p>
            <a:r>
              <a:rPr lang="fr-FR" dirty="0">
                <a:solidFill>
                  <a:srgbClr val="9CDCFE"/>
                </a:solidFill>
                <a:latin typeface="Consolas" panose="020B0609020204030204" pitchFamily="49" charset="0"/>
              </a:rPr>
              <a:t>        </a:t>
            </a:r>
            <a:r>
              <a:rPr lang="fr-FR" dirty="0" err="1">
                <a:solidFill>
                  <a:srgbClr val="9CDCFE"/>
                </a:solidFill>
                <a:latin typeface="Consolas" panose="020B0609020204030204" pitchFamily="49" charset="0"/>
              </a:rPr>
              <a:t>console</a:t>
            </a:r>
            <a:r>
              <a:rPr lang="fr-FR" dirty="0" err="1">
                <a:solidFill>
                  <a:srgbClr val="D4D4D4"/>
                </a:solidFill>
                <a:latin typeface="Consolas" panose="020B0609020204030204" pitchFamily="49" charset="0"/>
              </a:rPr>
              <a:t>.</a:t>
            </a:r>
            <a:r>
              <a:rPr lang="fr-FR" dirty="0" err="1">
                <a:solidFill>
                  <a:srgbClr val="DCDCAA"/>
                </a:solidFill>
                <a:latin typeface="Consolas" panose="020B0609020204030204" pitchFamily="49" charset="0"/>
              </a:rPr>
              <a:t>log</a:t>
            </a:r>
            <a:r>
              <a:rPr lang="fr-FR" dirty="0">
                <a:solidFill>
                  <a:srgbClr val="D4D4D4"/>
                </a:solidFill>
                <a:latin typeface="Consolas" panose="020B0609020204030204" pitchFamily="49" charset="0"/>
              </a:rPr>
              <a:t>(</a:t>
            </a:r>
            <a:r>
              <a:rPr lang="fr-FR" dirty="0">
                <a:solidFill>
                  <a:srgbClr val="CE9178"/>
                </a:solidFill>
                <a:latin typeface="Consolas" panose="020B0609020204030204" pitchFamily="49" charset="0"/>
              </a:rPr>
              <a:t>'TEST OK’</a:t>
            </a:r>
            <a:r>
              <a:rPr lang="fr-FR" dirty="0">
                <a:solidFill>
                  <a:srgbClr val="D4D4D4"/>
                </a:solidFill>
                <a:latin typeface="Consolas" panose="020B0609020204030204" pitchFamily="49" charset="0"/>
              </a:rPr>
              <a:t>);</a:t>
            </a:r>
          </a:p>
          <a:p>
            <a:r>
              <a:rPr lang="fr-FR" dirty="0">
                <a:solidFill>
                  <a:srgbClr val="D4D4D4"/>
                </a:solidFill>
                <a:latin typeface="Consolas" panose="020B0609020204030204" pitchFamily="49" charset="0"/>
              </a:rPr>
              <a:t>      }</a:t>
            </a:r>
            <a:r>
              <a:rPr lang="fr-FR" dirty="0">
                <a:solidFill>
                  <a:srgbClr val="569CD6"/>
                </a:solidFill>
                <a:latin typeface="Consolas" panose="020B0609020204030204" pitchFamily="49" charset="0"/>
              </a:rPr>
              <a:t>}</a:t>
            </a:r>
            <a:endParaRPr lang="fr-FR" dirty="0">
              <a:solidFill>
                <a:srgbClr val="D4D4D4"/>
              </a:solidFill>
              <a:latin typeface="Consolas" panose="020B0609020204030204" pitchFamily="49" charset="0"/>
            </a:endParaRPr>
          </a:p>
          <a:p>
            <a:r>
              <a:rPr lang="fr-FR" dirty="0">
                <a:solidFill>
                  <a:srgbClr val="808080"/>
                </a:solidFill>
                <a:latin typeface="Consolas" panose="020B0609020204030204" pitchFamily="49" charset="0"/>
              </a:rPr>
              <a:t>    /&gt;</a:t>
            </a:r>
            <a:endParaRPr lang="fr-FR" dirty="0">
              <a:solidFill>
                <a:srgbClr val="D4D4D4"/>
              </a:solidFill>
              <a:latin typeface="Consolas" panose="020B0609020204030204" pitchFamily="49" charset="0"/>
            </a:endParaRPr>
          </a:p>
          <a:p>
            <a:r>
              <a:rPr lang="fr-FR" dirty="0">
                <a:solidFill>
                  <a:srgbClr val="D4D4D4"/>
                </a:solidFill>
                <a:latin typeface="Consolas" panose="020B0609020204030204" pitchFamily="49" charset="0"/>
              </a:rPr>
              <a:t>  )</a:t>
            </a:r>
          </a:p>
          <a:p>
            <a:r>
              <a:rPr lang="fr-FR" dirty="0">
                <a:solidFill>
                  <a:srgbClr val="D4D4D4"/>
                </a:solidFill>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2621316" y="1210638"/>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app.component.tsx</a:t>
            </a:r>
            <a:endParaRPr lang="fr-FR" dirty="0"/>
          </a:p>
        </p:txBody>
      </p:sp>
    </p:spTree>
    <p:extLst>
      <p:ext uri="{BB962C8B-B14F-4D97-AF65-F5344CB8AC3E}">
        <p14:creationId xmlns:p14="http://schemas.microsoft.com/office/powerpoint/2010/main" val="47860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Événements personnalisés</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1443669" y="1257177"/>
            <a:ext cx="6390910" cy="3638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400" b="0" dirty="0">
                <a:solidFill>
                  <a:srgbClr val="C586C0"/>
                </a:solidFill>
                <a:effectLst/>
                <a:latin typeface="Consolas" panose="020B0609020204030204" pitchFamily="49" charset="0"/>
              </a:rPr>
              <a:t>import</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React</a:t>
            </a:r>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from</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react</a:t>
            </a:r>
            <a:r>
              <a:rPr lang="fr-FR" sz="1400" b="0" dirty="0">
                <a:solidFill>
                  <a:srgbClr val="CE9178"/>
                </a:solidFill>
                <a:effectLst/>
                <a:latin typeface="Consolas" panose="020B0609020204030204" pitchFamily="49" charset="0"/>
              </a:rPr>
              <a:t>'</a:t>
            </a:r>
            <a:endParaRPr lang="fr-FR" sz="1400" b="0" dirty="0">
              <a:solidFill>
                <a:srgbClr val="D4D4D4"/>
              </a:solidFill>
              <a:effectLst/>
              <a:latin typeface="Consolas" panose="020B0609020204030204" pitchFamily="49" charset="0"/>
            </a:endParaRPr>
          </a:p>
          <a:p>
            <a:r>
              <a:rPr lang="fr-FR" sz="1400" b="0" dirty="0">
                <a:solidFill>
                  <a:srgbClr val="C586C0"/>
                </a:solidFill>
                <a:effectLst/>
                <a:latin typeface="Consolas" panose="020B0609020204030204" pitchFamily="49" charset="0"/>
              </a:rPr>
              <a:t>import</a:t>
            </a:r>
            <a:r>
              <a:rPr lang="fr-FR" sz="1400" b="0" dirty="0">
                <a:solidFill>
                  <a:srgbClr val="D4D4D4"/>
                </a:solidFill>
                <a:effectLst/>
                <a:latin typeface="Consolas" panose="020B0609020204030204" pitchFamily="49" charset="0"/>
              </a:rPr>
              <a:t> { </a:t>
            </a:r>
            <a:r>
              <a:rPr lang="fr-FR" sz="1400" b="0" dirty="0">
                <a:solidFill>
                  <a:srgbClr val="9CDCFE"/>
                </a:solidFill>
                <a:effectLst/>
                <a:latin typeface="Consolas" panose="020B0609020204030204" pitchFamily="49" charset="0"/>
              </a:rPr>
              <a:t>Button</a:t>
            </a:r>
            <a:r>
              <a:rPr lang="fr-FR" sz="1400" b="0" dirty="0">
                <a:solidFill>
                  <a:srgbClr val="D4D4D4"/>
                </a:solidFill>
                <a:effectLst/>
                <a:latin typeface="Consolas" panose="020B0609020204030204" pitchFamily="49" charset="0"/>
              </a:rPr>
              <a:t> } </a:t>
            </a:r>
            <a:r>
              <a:rPr lang="fr-FR" sz="1400" b="0" dirty="0" err="1">
                <a:solidFill>
                  <a:srgbClr val="C586C0"/>
                </a:solidFill>
                <a:effectLst/>
                <a:latin typeface="Consolas" panose="020B0609020204030204" pitchFamily="49" charset="0"/>
              </a:rPr>
              <a:t>from</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react</a:t>
            </a:r>
            <a:r>
              <a:rPr lang="fr-FR" sz="1400" b="0" dirty="0">
                <a:solidFill>
                  <a:srgbClr val="CE9178"/>
                </a:solidFill>
                <a:effectLst/>
                <a:latin typeface="Consolas" panose="020B0609020204030204" pitchFamily="49" charset="0"/>
              </a:rPr>
              <a:t>-native'</a:t>
            </a:r>
            <a:endParaRPr lang="fr-FR" sz="1400" b="0" dirty="0">
              <a:solidFill>
                <a:srgbClr val="D4D4D4"/>
              </a:solidFill>
              <a:effectLst/>
              <a:latin typeface="Consolas" panose="020B0609020204030204" pitchFamily="49" charset="0"/>
            </a:endParaRPr>
          </a:p>
          <a:p>
            <a:br>
              <a:rPr lang="fr-FR" sz="1400" b="0" dirty="0">
                <a:solidFill>
                  <a:srgbClr val="D4D4D4"/>
                </a:solidFill>
                <a:effectLst/>
                <a:latin typeface="Consolas" panose="020B0609020204030204" pitchFamily="49" charset="0"/>
              </a:rPr>
            </a:br>
            <a:r>
              <a:rPr lang="fr-FR" sz="1400" b="0" dirty="0" err="1">
                <a:solidFill>
                  <a:srgbClr val="569CD6"/>
                </a:solidFill>
                <a:effectLst/>
                <a:latin typeface="Consolas" panose="020B0609020204030204" pitchFamily="49" charset="0"/>
              </a:rPr>
              <a:t>function</a:t>
            </a: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HelloButton</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title</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sayHello</a:t>
            </a:r>
            <a:r>
              <a:rPr lang="fr-FR" sz="1400" b="0" dirty="0">
                <a:solidFill>
                  <a:srgbClr val="D4D4D4"/>
                </a:solidFill>
                <a:effectLst/>
                <a:latin typeface="Consolas" panose="020B0609020204030204" pitchFamily="49" charset="0"/>
              </a:rPr>
              <a:t> }) {</a:t>
            </a:r>
          </a:p>
          <a:p>
            <a:r>
              <a:rPr lang="fr-FR" sz="1400" b="0" dirty="0">
                <a:solidFill>
                  <a:srgbClr val="C586C0"/>
                </a:solidFill>
                <a:effectLst/>
                <a:latin typeface="Consolas" panose="020B0609020204030204" pitchFamily="49" charset="0"/>
              </a:rPr>
              <a:t>  return</a:t>
            </a:r>
            <a:r>
              <a:rPr lang="fr-FR" sz="1400" b="0" dirty="0">
                <a:solidFill>
                  <a:srgbClr val="D4D4D4"/>
                </a:solidFill>
                <a:effectLst/>
                <a:latin typeface="Consolas" panose="020B0609020204030204" pitchFamily="49" charset="0"/>
              </a:rPr>
              <a:t> </a:t>
            </a:r>
            <a:r>
              <a:rPr lang="fr-FR" sz="1400" b="0" dirty="0">
                <a:solidFill>
                  <a:srgbClr val="808080"/>
                </a:solidFill>
                <a:effectLst/>
                <a:latin typeface="Consolas" panose="020B0609020204030204" pitchFamily="49" charset="0"/>
              </a:rPr>
              <a:t>&lt;</a:t>
            </a:r>
            <a:r>
              <a:rPr lang="fr-FR" sz="1400" b="0" dirty="0">
                <a:solidFill>
                  <a:srgbClr val="4EC9B0"/>
                </a:solidFill>
                <a:effectLst/>
                <a:latin typeface="Consolas" panose="020B0609020204030204" pitchFamily="49" charset="0"/>
              </a:rPr>
              <a:t>Button</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title</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title</a:t>
            </a:r>
            <a:r>
              <a:rPr lang="fr-FR" sz="1400" b="0" dirty="0">
                <a:solidFill>
                  <a:srgbClr val="569CD6"/>
                </a:solidFill>
                <a:effectLst/>
                <a:latin typeface="Consolas" panose="020B0609020204030204" pitchFamily="49" charset="0"/>
              </a:rPr>
              <a:t>}</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onPress</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sayHello</a:t>
            </a:r>
            <a:r>
              <a:rPr lang="fr-FR" sz="1400" b="0" dirty="0">
                <a:solidFill>
                  <a:srgbClr val="569CD6"/>
                </a:solidFill>
                <a:effectLst/>
                <a:latin typeface="Consolas" panose="020B0609020204030204" pitchFamily="49" charset="0"/>
              </a:rPr>
              <a:t>}</a:t>
            </a:r>
            <a:r>
              <a:rPr lang="fr-FR" sz="1400" b="0" dirty="0">
                <a:solidFill>
                  <a:srgbClr val="D4D4D4"/>
                </a:solidFill>
                <a:effectLst/>
                <a:latin typeface="Consolas" panose="020B0609020204030204" pitchFamily="49" charset="0"/>
              </a:rPr>
              <a:t> </a:t>
            </a:r>
            <a:r>
              <a:rPr lang="fr-FR" sz="1400" b="0" dirty="0">
                <a:solidFill>
                  <a:srgbClr val="808080"/>
                </a:solidFill>
                <a:effectLst/>
                <a:latin typeface="Consolas" panose="020B0609020204030204" pitchFamily="49" charset="0"/>
              </a:rPr>
              <a:t>/&gt;</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a:t>
            </a:r>
          </a:p>
          <a:p>
            <a:br>
              <a:rPr lang="fr-FR" sz="1400" b="0" dirty="0">
                <a:solidFill>
                  <a:srgbClr val="D4D4D4"/>
                </a:solidFill>
                <a:effectLst/>
                <a:latin typeface="Consolas" panose="020B0609020204030204" pitchFamily="49" charset="0"/>
              </a:rPr>
            </a:br>
            <a:r>
              <a:rPr lang="fr-FR" sz="1400" b="0" dirty="0">
                <a:solidFill>
                  <a:srgbClr val="C586C0"/>
                </a:solidFill>
                <a:effectLst/>
                <a:latin typeface="Consolas" panose="020B0609020204030204" pitchFamily="49" charset="0"/>
              </a:rPr>
              <a:t>export</a:t>
            </a:r>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default</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function</a:t>
            </a:r>
            <a:r>
              <a:rPr lang="fr-FR" sz="1400" b="0" dirty="0">
                <a:solidFill>
                  <a:srgbClr val="D4D4D4"/>
                </a:solidFill>
                <a:effectLst/>
                <a:latin typeface="Consolas" panose="020B0609020204030204" pitchFamily="49" charset="0"/>
              </a:rPr>
              <a:t> </a:t>
            </a:r>
            <a:r>
              <a:rPr lang="fr-FR" sz="1400" b="0" dirty="0">
                <a:solidFill>
                  <a:srgbClr val="DCDCAA"/>
                </a:solidFill>
                <a:effectLst/>
                <a:latin typeface="Consolas" panose="020B0609020204030204" pitchFamily="49" charset="0"/>
              </a:rPr>
              <a:t>App</a:t>
            </a:r>
            <a:r>
              <a:rPr lang="fr-FR" sz="1400" b="0" dirty="0">
                <a:solidFill>
                  <a:srgbClr val="D4D4D4"/>
                </a:solidFill>
                <a:effectLst/>
                <a:latin typeface="Consolas" panose="020B0609020204030204" pitchFamily="49" charset="0"/>
              </a:rPr>
              <a:t>() {</a:t>
            </a:r>
          </a:p>
          <a:p>
            <a:r>
              <a:rPr lang="fr-FR" sz="1400" b="0" dirty="0">
                <a:solidFill>
                  <a:srgbClr val="C586C0"/>
                </a:solidFill>
                <a:effectLst/>
                <a:latin typeface="Consolas" panose="020B0609020204030204" pitchFamily="49" charset="0"/>
              </a:rPr>
              <a:t>  return</a:t>
            </a:r>
            <a:r>
              <a:rPr lang="fr-FR" sz="1400" b="0" dirty="0">
                <a:solidFill>
                  <a:srgbClr val="D4D4D4"/>
                </a:solidFill>
                <a:effectLst/>
                <a:latin typeface="Consolas" panose="020B0609020204030204" pitchFamily="49" charset="0"/>
              </a:rPr>
              <a:t> (</a:t>
            </a:r>
          </a:p>
          <a:p>
            <a:r>
              <a:rPr lang="fr-FR" sz="1400" b="0" dirty="0">
                <a:solidFill>
                  <a:srgbClr val="808080"/>
                </a:solidFill>
                <a:effectLst/>
                <a:latin typeface="Consolas" panose="020B0609020204030204" pitchFamily="49" charset="0"/>
              </a:rPr>
              <a:t>    &lt;</a:t>
            </a:r>
            <a:r>
              <a:rPr lang="fr-FR" sz="1400" b="0" dirty="0" err="1">
                <a:solidFill>
                  <a:srgbClr val="4EC9B0"/>
                </a:solidFill>
                <a:effectLst/>
                <a:latin typeface="Consolas" panose="020B0609020204030204" pitchFamily="49" charset="0"/>
              </a:rPr>
              <a:t>HelloButton</a:t>
            </a:r>
            <a:endParaRPr lang="fr-FR" sz="1400" b="0" dirty="0">
              <a:solidFill>
                <a:srgbClr val="D4D4D4"/>
              </a:solidFill>
              <a:effectLst/>
              <a:latin typeface="Consolas" panose="020B0609020204030204" pitchFamily="49" charset="0"/>
            </a:endParaRPr>
          </a:p>
          <a:p>
            <a:r>
              <a:rPr lang="fr-FR" sz="1400" b="0" dirty="0">
                <a:solidFill>
                  <a:srgbClr val="9CDCFE"/>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title</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a:t>
            </a:r>
            <a:r>
              <a:rPr lang="fr-FR" sz="1400" b="0" dirty="0">
                <a:solidFill>
                  <a:srgbClr val="CE9178"/>
                </a:solidFill>
                <a:effectLst/>
                <a:latin typeface="Consolas" panose="020B0609020204030204" pitchFamily="49" charset="0"/>
              </a:rPr>
              <a:t>`Click HERE to </a:t>
            </a:r>
            <a:r>
              <a:rPr lang="fr-FR" sz="1400" b="0" dirty="0" err="1">
                <a:solidFill>
                  <a:srgbClr val="CE9178"/>
                </a:solidFill>
                <a:effectLst/>
                <a:latin typeface="Consolas" panose="020B0609020204030204" pitchFamily="49" charset="0"/>
              </a:rPr>
              <a:t>say</a:t>
            </a:r>
            <a:r>
              <a:rPr lang="fr-FR" sz="1400" b="0" dirty="0">
                <a:solidFill>
                  <a:srgbClr val="CE9178"/>
                </a:solidFill>
                <a:effectLst/>
                <a:latin typeface="Consolas" panose="020B0609020204030204" pitchFamily="49" charset="0"/>
              </a:rPr>
              <a:t> hello`</a:t>
            </a:r>
            <a:r>
              <a:rPr lang="fr-FR" sz="1400" b="0" dirty="0">
                <a:solidFill>
                  <a:srgbClr val="569CD6"/>
                </a:solidFill>
                <a:effectLst/>
                <a:latin typeface="Consolas" panose="020B0609020204030204" pitchFamily="49" charset="0"/>
              </a:rPr>
              <a:t>}</a:t>
            </a:r>
            <a:endParaRPr lang="fr-FR" sz="1400" b="0" dirty="0">
              <a:solidFill>
                <a:srgbClr val="D4D4D4"/>
              </a:solidFill>
              <a:effectLst/>
              <a:latin typeface="Consolas" panose="020B0609020204030204" pitchFamily="49" charset="0"/>
            </a:endParaRPr>
          </a:p>
          <a:p>
            <a:r>
              <a:rPr lang="fr-FR" sz="1400" b="0" dirty="0">
                <a:solidFill>
                  <a:srgbClr val="9CDCFE"/>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sayHello</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=&gt;</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console</a:t>
            </a:r>
            <a:r>
              <a:rPr lang="fr-FR" sz="1400" b="0" dirty="0" err="1">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warn</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'HELLO’</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a:t>
            </a:r>
            <a:endParaRPr lang="fr-FR" sz="1400" b="0" dirty="0">
              <a:solidFill>
                <a:srgbClr val="D4D4D4"/>
              </a:solidFill>
              <a:effectLst/>
              <a:latin typeface="Consolas" panose="020B0609020204030204" pitchFamily="49" charset="0"/>
            </a:endParaRPr>
          </a:p>
          <a:p>
            <a:r>
              <a:rPr lang="fr-FR" sz="1400" b="0" dirty="0">
                <a:solidFill>
                  <a:srgbClr val="808080"/>
                </a:solidFill>
                <a:effectLst/>
                <a:latin typeface="Consolas" panose="020B0609020204030204" pitchFamily="49" charset="0"/>
              </a:rPr>
              <a:t>    /&gt;</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1436254" y="1109550"/>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app.component.tsx</a:t>
            </a:r>
            <a:endParaRPr lang="fr-FR" dirty="0"/>
          </a:p>
        </p:txBody>
      </p:sp>
      <p:cxnSp>
        <p:nvCxnSpPr>
          <p:cNvPr id="6" name="Connecteur droit avec flèche 5">
            <a:extLst>
              <a:ext uri="{FF2B5EF4-FFF2-40B4-BE49-F238E27FC236}">
                <a16:creationId xmlns:a16="http://schemas.microsoft.com/office/drawing/2014/main" id="{CD9EC743-8E77-5247-BEA9-09309A898B82}"/>
              </a:ext>
            </a:extLst>
          </p:cNvPr>
          <p:cNvCxnSpPr/>
          <p:nvPr/>
        </p:nvCxnSpPr>
        <p:spPr>
          <a:xfrm flipH="1">
            <a:off x="2794406" y="2304288"/>
            <a:ext cx="1982420" cy="1550822"/>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09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un évènement qui écrit dans la console et l’appeler depuis un bouton dans votre composant</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182698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Affichage conditionnel - &amp;&amp;/||</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1443669" y="1235230"/>
            <a:ext cx="6390910" cy="3753735"/>
          </a:xfrm>
          <a:prstGeom prst="roundRect">
            <a:avLst>
              <a:gd name="adj" fmla="val 9513"/>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React</a:t>
            </a:r>
            <a:r>
              <a:rPr lang="fr-FR" sz="1200" b="0" dirty="0">
                <a:solidFill>
                  <a:srgbClr val="D4D4D4"/>
                </a:solidFill>
                <a:effectLst/>
                <a:latin typeface="Consolas" panose="020B0609020204030204" pitchFamily="49" charset="0"/>
              </a:rPr>
              <a:t>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 </a:t>
            </a:r>
            <a:r>
              <a:rPr lang="fr-FR" sz="1200" b="0" dirty="0" err="1">
                <a:solidFill>
                  <a:srgbClr val="9CDCFE"/>
                </a:solidFill>
                <a:effectLst/>
                <a:latin typeface="Consolas" panose="020B0609020204030204" pitchFamily="49" charset="0"/>
              </a:rPr>
              <a:t>View</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a:t>
            </a:r>
            <a:r>
              <a:rPr lang="fr-FR" sz="1200" b="0" dirty="0">
                <a:solidFill>
                  <a:srgbClr val="9CDCFE"/>
                </a:solidFill>
                <a:effectLst/>
                <a:latin typeface="Consolas" panose="020B0609020204030204" pitchFamily="49" charset="0"/>
              </a:rPr>
              <a:t>Button</a:t>
            </a:r>
            <a:r>
              <a:rPr lang="fr-FR" sz="1200" b="0" dirty="0">
                <a:solidFill>
                  <a:srgbClr val="D4D4D4"/>
                </a:solidFill>
                <a:effectLst/>
                <a:latin typeface="Consolas" panose="020B0609020204030204" pitchFamily="49" charset="0"/>
              </a:rPr>
              <a:t> }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-native'</a:t>
            </a:r>
            <a:endParaRPr lang="fr-FR" sz="1200" b="0" dirty="0">
              <a:solidFill>
                <a:srgbClr val="D4D4D4"/>
              </a:solidFill>
              <a:effectLst/>
              <a:latin typeface="Consolas" panose="020B0609020204030204" pitchFamily="49" charset="0"/>
            </a:endParaRPr>
          </a:p>
          <a:p>
            <a:br>
              <a:rPr lang="fr-FR" sz="1200" b="0" dirty="0">
                <a:solidFill>
                  <a:srgbClr val="D4D4D4"/>
                </a:solidFill>
                <a:effectLst/>
                <a:latin typeface="Consolas" panose="020B0609020204030204" pitchFamily="49" charset="0"/>
              </a:rPr>
            </a:br>
            <a:r>
              <a:rPr lang="fr-FR" sz="1200" b="0" dirty="0" err="1">
                <a:solidFill>
                  <a:srgbClr val="569CD6"/>
                </a:solidFill>
                <a:effectLst/>
                <a:latin typeface="Consolas" panose="020B0609020204030204" pitchFamily="49" charset="0"/>
              </a:rPr>
              <a:t>const</a:t>
            </a:r>
            <a:r>
              <a:rPr lang="fr-FR" sz="1200" b="0" dirty="0">
                <a:solidFill>
                  <a:srgbClr val="D4D4D4"/>
                </a:solidFill>
                <a:effectLst/>
                <a:latin typeface="Consolas" panose="020B0609020204030204" pitchFamily="49" charset="0"/>
              </a:rPr>
              <a:t> </a:t>
            </a:r>
            <a:r>
              <a:rPr lang="fr-FR" sz="1200" b="0" dirty="0" err="1">
                <a:solidFill>
                  <a:srgbClr val="DCDCAA"/>
                </a:solidFill>
                <a:effectLst/>
                <a:latin typeface="Consolas" panose="020B0609020204030204" pitchFamily="49" charset="0"/>
              </a:rPr>
              <a:t>Card</a:t>
            </a:r>
            <a:r>
              <a:rPr lang="fr-FR" sz="1200" b="0" dirty="0">
                <a:solidFill>
                  <a:srgbClr val="D4D4D4"/>
                </a:solidFill>
                <a:effectLst/>
                <a:latin typeface="Consolas" panose="020B0609020204030204" pitchFamily="49" charset="0"/>
              </a:rPr>
              <a:t> = ({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showButton</a:t>
            </a:r>
            <a:r>
              <a:rPr lang="fr-FR" sz="1200" b="0" dirty="0">
                <a:solidFill>
                  <a:srgbClr val="D4D4D4"/>
                </a:solidFill>
                <a:effectLst/>
                <a:latin typeface="Consolas" panose="020B0609020204030204" pitchFamily="49" charset="0"/>
              </a:rPr>
              <a:t> }) </a:t>
            </a:r>
            <a:r>
              <a:rPr lang="fr-FR" sz="1200" b="0" dirty="0">
                <a:solidFill>
                  <a:srgbClr val="569CD6"/>
                </a:solidFill>
                <a:effectLst/>
                <a:latin typeface="Consolas" panose="020B0609020204030204" pitchFamily="49" charset="0"/>
              </a:rPr>
              <a:t>=&gt;</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a:t>
            </a:r>
            <a:r>
              <a:rPr lang="fr-FR" sz="1200" b="0" dirty="0">
                <a:solidFill>
                  <a:srgbClr val="9CDCFE"/>
                </a:solidFill>
                <a:effectLst/>
                <a:latin typeface="Consolas" panose="020B0609020204030204" pitchFamily="49" charset="0"/>
              </a:rPr>
              <a:t>style</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fontSize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B5CEA8"/>
                </a:solidFill>
                <a:effectLst/>
                <a:latin typeface="Consolas" panose="020B0609020204030204" pitchFamily="49" charset="0"/>
              </a:rPr>
              <a:t>60</a:t>
            </a:r>
            <a:r>
              <a:rPr lang="fr-FR" sz="1200" b="0" dirty="0">
                <a:solidFill>
                  <a:srgbClr val="D4D4D4"/>
                </a:solidFill>
                <a:effectLst/>
                <a:latin typeface="Consolas" panose="020B0609020204030204" pitchFamily="49" charset="0"/>
              </a:rPr>
              <a:t> }</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&gt;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title</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&lt;/</a:t>
            </a:r>
            <a:r>
              <a:rPr lang="fr-FR" sz="1200" b="0" dirty="0" err="1">
                <a:solidFill>
                  <a:srgbClr val="4EC9B0"/>
                </a:solidFill>
                <a:effectLst/>
                <a:latin typeface="Consolas" panose="020B0609020204030204" pitchFamily="49" charset="0"/>
              </a:rPr>
              <a:t>Text</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569CD6"/>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showButton</a:t>
            </a:r>
            <a:r>
              <a:rPr lang="fr-FR" sz="1200" b="0" dirty="0">
                <a:solidFill>
                  <a:srgbClr val="D4D4D4"/>
                </a:solidFill>
                <a:effectLst/>
                <a:latin typeface="Consolas" panose="020B0609020204030204" pitchFamily="49" charset="0"/>
              </a:rPr>
              <a:t> &amp;&amp; </a:t>
            </a:r>
            <a:r>
              <a:rPr lang="fr-FR" sz="1200" b="0" dirty="0">
                <a:solidFill>
                  <a:srgbClr val="808080"/>
                </a:solidFill>
                <a:effectLst/>
                <a:latin typeface="Consolas" panose="020B0609020204030204" pitchFamily="49" charset="0"/>
              </a:rPr>
              <a:t>&lt;</a:t>
            </a:r>
            <a:r>
              <a:rPr lang="fr-FR" sz="1200" b="0" dirty="0">
                <a:solidFill>
                  <a:srgbClr val="4EC9B0"/>
                </a:solidFill>
                <a:effectLst/>
                <a:latin typeface="Consolas" panose="020B0609020204030204" pitchFamily="49" charset="0"/>
              </a:rPr>
              <a:t>Button</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Press</a:t>
            </a:r>
            <a:r>
              <a:rPr lang="fr-FR" sz="1200" b="0" dirty="0">
                <a:solidFill>
                  <a:srgbClr val="CE9178"/>
                </a:solidFill>
                <a:effectLst/>
                <a:latin typeface="Consolas" panose="020B0609020204030204" pitchFamily="49" charset="0"/>
              </a:rPr>
              <a:t> me!"</a:t>
            </a:r>
            <a:r>
              <a:rPr lang="fr-FR" sz="1200" b="0" dirty="0">
                <a:solidFill>
                  <a:srgbClr val="D4D4D4"/>
                </a:solidFill>
                <a:effectLst/>
                <a:latin typeface="Consolas" panose="020B0609020204030204" pitchFamily="49" charset="0"/>
              </a:rPr>
              <a:t> </a:t>
            </a:r>
            <a:r>
              <a:rPr lang="fr-FR" sz="1200" b="0" dirty="0">
                <a:solidFill>
                  <a:srgbClr val="808080"/>
                </a:solidFill>
                <a:effectLst/>
                <a:latin typeface="Consolas" panose="020B0609020204030204" pitchFamily="49" charset="0"/>
              </a:rPr>
              <a:t>/&gt;</a:t>
            </a:r>
            <a:r>
              <a:rPr lang="fr-FR" sz="1200" b="0" dirty="0">
                <a:solidFill>
                  <a:srgbClr val="569CD6"/>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a:t>
            </a:r>
          </a:p>
          <a:p>
            <a:br>
              <a:rPr lang="fr-FR" sz="1200" b="0" dirty="0">
                <a:solidFill>
                  <a:srgbClr val="D4D4D4"/>
                </a:solidFill>
                <a:effectLst/>
                <a:latin typeface="Consolas" panose="020B0609020204030204" pitchFamily="49" charset="0"/>
              </a:rPr>
            </a:br>
            <a:r>
              <a:rPr lang="fr-FR" sz="1200" b="0" dirty="0">
                <a:solidFill>
                  <a:srgbClr val="C586C0"/>
                </a:solidFill>
                <a:effectLst/>
                <a:latin typeface="Consolas" panose="020B0609020204030204" pitchFamily="49" charset="0"/>
              </a:rPr>
              <a:t>export</a:t>
            </a:r>
            <a:r>
              <a:rPr lang="fr-FR" sz="1200" b="0" dirty="0">
                <a:solidFill>
                  <a:srgbClr val="D4D4D4"/>
                </a:solidFill>
                <a:effectLst/>
                <a:latin typeface="Consolas" panose="020B0609020204030204" pitchFamily="49" charset="0"/>
              </a:rPr>
              <a:t> </a:t>
            </a:r>
            <a:r>
              <a:rPr lang="fr-FR" sz="1200" b="0" dirty="0">
                <a:solidFill>
                  <a:srgbClr val="C586C0"/>
                </a:solidFill>
                <a:effectLst/>
                <a:latin typeface="Consolas" panose="020B0609020204030204" pitchFamily="49" charset="0"/>
              </a:rPr>
              <a:t>default</a:t>
            </a:r>
            <a:r>
              <a:rPr lang="fr-FR" sz="1200" b="0" dirty="0">
                <a:solidFill>
                  <a:srgbClr val="D4D4D4"/>
                </a:solidFill>
                <a:effectLst/>
                <a:latin typeface="Consolas" panose="020B0609020204030204" pitchFamily="49" charset="0"/>
              </a:rPr>
              <a:t> </a:t>
            </a:r>
            <a:r>
              <a:rPr lang="fr-FR" sz="1200" b="0" dirty="0" err="1">
                <a:solidFill>
                  <a:srgbClr val="569CD6"/>
                </a:solidFill>
                <a:effectLst/>
                <a:latin typeface="Consolas" panose="020B0609020204030204" pitchFamily="49" charset="0"/>
              </a:rPr>
              <a:t>function</a:t>
            </a:r>
            <a:r>
              <a:rPr lang="fr-FR" sz="1200" b="0" dirty="0">
                <a:solidFill>
                  <a:srgbClr val="D4D4D4"/>
                </a:solidFill>
                <a:effectLst/>
                <a:latin typeface="Consolas" panose="020B0609020204030204" pitchFamily="49" charset="0"/>
              </a:rPr>
              <a:t> </a:t>
            </a:r>
            <a:r>
              <a:rPr lang="fr-FR" sz="1200" b="0" dirty="0">
                <a:solidFill>
                  <a:srgbClr val="DCDCAA"/>
                </a:solidFill>
                <a:effectLst/>
                <a:latin typeface="Consolas" panose="020B0609020204030204" pitchFamily="49" charset="0"/>
              </a:rPr>
              <a:t>App</a:t>
            </a:r>
            <a:r>
              <a:rPr lang="fr-FR" sz="1200" b="0" dirty="0">
                <a:solidFill>
                  <a:srgbClr val="D4D4D4"/>
                </a:solidFill>
                <a:effectLst/>
                <a:latin typeface="Consolas" panose="020B0609020204030204" pitchFamily="49" charset="0"/>
              </a:rPr>
              <a:t>() {</a:t>
            </a:r>
          </a:p>
          <a:p>
            <a:r>
              <a:rPr lang="fr-FR" sz="1200" b="0" dirty="0">
                <a:solidFill>
                  <a:srgbClr val="C586C0"/>
                </a:solidFill>
                <a:effectLst/>
                <a:latin typeface="Consolas" panose="020B0609020204030204" pitchFamily="49" charset="0"/>
              </a:rPr>
              <a:t>  return</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Card</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Title</a:t>
            </a:r>
            <a:r>
              <a:rPr lang="fr-FR" sz="1200" b="0" dirty="0">
                <a:solidFill>
                  <a:srgbClr val="CE9178"/>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showButton</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{false}</a:t>
            </a:r>
            <a:r>
              <a:rPr lang="fr-FR" sz="1200" b="0" dirty="0">
                <a:solidFill>
                  <a:srgbClr val="D4D4D4"/>
                </a:solidFill>
                <a:effectLst/>
                <a:latin typeface="Consolas" panose="020B0609020204030204" pitchFamily="49" charset="0"/>
              </a:rPr>
              <a:t> </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Card</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Title</a:t>
            </a:r>
            <a:r>
              <a:rPr lang="fr-FR" sz="1200" b="0" dirty="0">
                <a:solidFill>
                  <a:srgbClr val="CE9178"/>
                </a:solidFill>
                <a:effectLst/>
                <a:latin typeface="Consolas" panose="020B0609020204030204" pitchFamily="49" charset="0"/>
              </a:rPr>
              <a:t> </a:t>
            </a:r>
            <a:r>
              <a:rPr lang="fr-FR" sz="1200" b="0" dirty="0" err="1">
                <a:solidFill>
                  <a:srgbClr val="CE9178"/>
                </a:solidFill>
                <a:effectLst/>
                <a:latin typeface="Consolas" panose="020B0609020204030204" pitchFamily="49" charset="0"/>
              </a:rPr>
              <a:t>with</a:t>
            </a:r>
            <a:r>
              <a:rPr lang="fr-FR" sz="1200" b="0" dirty="0">
                <a:solidFill>
                  <a:srgbClr val="CE9178"/>
                </a:solidFill>
                <a:effectLst/>
                <a:latin typeface="Consolas" panose="020B0609020204030204" pitchFamily="49" charset="0"/>
              </a:rPr>
              <a:t> </a:t>
            </a:r>
            <a:r>
              <a:rPr lang="fr-FR" sz="1200" b="0" dirty="0" err="1">
                <a:solidFill>
                  <a:srgbClr val="CE9178"/>
                </a:solidFill>
                <a:effectLst/>
                <a:latin typeface="Consolas" panose="020B0609020204030204" pitchFamily="49" charset="0"/>
              </a:rPr>
              <a:t>button</a:t>
            </a:r>
            <a:r>
              <a:rPr lang="fr-FR" sz="1200" b="0" dirty="0">
                <a:solidFill>
                  <a:srgbClr val="CE9178"/>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showButton</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err="1">
                <a:solidFill>
                  <a:srgbClr val="569CD6"/>
                </a:solidFill>
                <a:effectLst/>
                <a:latin typeface="Consolas" panose="020B0609020204030204" pitchFamily="49" charset="0"/>
              </a:rPr>
              <a:t>true</a:t>
            </a:r>
            <a:r>
              <a:rPr lang="fr-FR" sz="1200" b="0" dirty="0">
                <a:solidFill>
                  <a:srgbClr val="569CD6"/>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1436254" y="1087604"/>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app.component.tsx</a:t>
            </a:r>
            <a:endParaRPr lang="fr-FR" dirty="0"/>
          </a:p>
        </p:txBody>
      </p:sp>
      <p:sp>
        <p:nvSpPr>
          <p:cNvPr id="5" name="Processus 4">
            <a:extLst>
              <a:ext uri="{FF2B5EF4-FFF2-40B4-BE49-F238E27FC236}">
                <a16:creationId xmlns:a16="http://schemas.microsoft.com/office/drawing/2014/main" id="{10E7998D-8261-46DE-FC67-47776A928ECE}"/>
              </a:ext>
            </a:extLst>
          </p:cNvPr>
          <p:cNvSpPr/>
          <p:nvPr/>
        </p:nvSpPr>
        <p:spPr>
          <a:xfrm>
            <a:off x="1887319" y="2571750"/>
            <a:ext cx="3855113" cy="208026"/>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032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Affichage conditionnel - Ternaire</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1341258" y="1213285"/>
            <a:ext cx="6910289" cy="3731789"/>
          </a:xfrm>
          <a:prstGeom prst="roundRect">
            <a:avLst>
              <a:gd name="adj" fmla="val 8082"/>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React</a:t>
            </a:r>
            <a:r>
              <a:rPr lang="fr-FR" sz="1200" b="0" dirty="0">
                <a:solidFill>
                  <a:srgbClr val="D4D4D4"/>
                </a:solidFill>
                <a:effectLst/>
                <a:latin typeface="Consolas" panose="020B0609020204030204" pitchFamily="49" charset="0"/>
              </a:rPr>
              <a:t>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 </a:t>
            </a:r>
            <a:r>
              <a:rPr lang="fr-FR" sz="1200" b="0" dirty="0" err="1">
                <a:solidFill>
                  <a:srgbClr val="9CDCFE"/>
                </a:solidFill>
                <a:effectLst/>
                <a:latin typeface="Consolas" panose="020B0609020204030204" pitchFamily="49" charset="0"/>
              </a:rPr>
              <a:t>View</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a:t>
            </a:r>
            <a:r>
              <a:rPr lang="fr-FR" sz="1200" b="0" dirty="0">
                <a:solidFill>
                  <a:srgbClr val="9CDCFE"/>
                </a:solidFill>
                <a:effectLst/>
                <a:latin typeface="Consolas" panose="020B0609020204030204" pitchFamily="49" charset="0"/>
              </a:rPr>
              <a:t>Button</a:t>
            </a:r>
            <a:r>
              <a:rPr lang="fr-FR" sz="1200" b="0" dirty="0">
                <a:solidFill>
                  <a:srgbClr val="D4D4D4"/>
                </a:solidFill>
                <a:effectLst/>
                <a:latin typeface="Consolas" panose="020B0609020204030204" pitchFamily="49" charset="0"/>
              </a:rPr>
              <a:t> }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-native'</a:t>
            </a:r>
            <a:endParaRPr lang="fr-FR" sz="1200" b="0" dirty="0">
              <a:solidFill>
                <a:srgbClr val="D4D4D4"/>
              </a:solidFill>
              <a:effectLst/>
              <a:latin typeface="Consolas" panose="020B0609020204030204" pitchFamily="49" charset="0"/>
            </a:endParaRPr>
          </a:p>
          <a:p>
            <a:br>
              <a:rPr lang="fr-FR" sz="1200" b="0" dirty="0">
                <a:solidFill>
                  <a:srgbClr val="D4D4D4"/>
                </a:solidFill>
                <a:effectLst/>
                <a:latin typeface="Consolas" panose="020B0609020204030204" pitchFamily="49" charset="0"/>
              </a:rPr>
            </a:br>
            <a:r>
              <a:rPr lang="fr-FR" sz="1200" b="0" dirty="0" err="1">
                <a:solidFill>
                  <a:srgbClr val="569CD6"/>
                </a:solidFill>
                <a:effectLst/>
                <a:latin typeface="Consolas" panose="020B0609020204030204" pitchFamily="49" charset="0"/>
              </a:rPr>
              <a:t>const</a:t>
            </a:r>
            <a:r>
              <a:rPr lang="fr-FR" sz="1200" b="0" dirty="0">
                <a:solidFill>
                  <a:srgbClr val="D4D4D4"/>
                </a:solidFill>
                <a:effectLst/>
                <a:latin typeface="Consolas" panose="020B0609020204030204" pitchFamily="49" charset="0"/>
              </a:rPr>
              <a:t> </a:t>
            </a:r>
            <a:r>
              <a:rPr lang="fr-FR" sz="1200" b="0" dirty="0" err="1">
                <a:solidFill>
                  <a:srgbClr val="DCDCAA"/>
                </a:solidFill>
                <a:effectLst/>
                <a:latin typeface="Consolas" panose="020B0609020204030204" pitchFamily="49" charset="0"/>
              </a:rPr>
              <a:t>Card</a:t>
            </a:r>
            <a:r>
              <a:rPr lang="fr-FR" sz="1200" b="0" dirty="0">
                <a:solidFill>
                  <a:srgbClr val="D4D4D4"/>
                </a:solidFill>
                <a:effectLst/>
                <a:latin typeface="Consolas" panose="020B0609020204030204" pitchFamily="49" charset="0"/>
              </a:rPr>
              <a:t> = ({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buttonTitle</a:t>
            </a:r>
            <a:r>
              <a:rPr lang="fr-FR" sz="1200" b="0" dirty="0">
                <a:solidFill>
                  <a:srgbClr val="D4D4D4"/>
                </a:solidFill>
                <a:effectLst/>
                <a:latin typeface="Consolas" panose="020B0609020204030204" pitchFamily="49" charset="0"/>
              </a:rPr>
              <a:t> }) </a:t>
            </a:r>
            <a:r>
              <a:rPr lang="fr-FR" sz="1200" b="0" dirty="0">
                <a:solidFill>
                  <a:srgbClr val="569CD6"/>
                </a:solidFill>
                <a:effectLst/>
                <a:latin typeface="Consolas" panose="020B0609020204030204" pitchFamily="49" charset="0"/>
              </a:rPr>
              <a:t>=&gt;</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a:t>
            </a:r>
            <a:r>
              <a:rPr lang="fr-FR" sz="1200" b="0" dirty="0">
                <a:solidFill>
                  <a:srgbClr val="9CDCFE"/>
                </a:solidFill>
                <a:effectLst/>
                <a:latin typeface="Consolas" panose="020B0609020204030204" pitchFamily="49" charset="0"/>
              </a:rPr>
              <a:t>style</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fontSize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B5CEA8"/>
                </a:solidFill>
                <a:effectLst/>
                <a:latin typeface="Consolas" panose="020B0609020204030204" pitchFamily="49" charset="0"/>
              </a:rPr>
              <a:t>60</a:t>
            </a:r>
            <a:r>
              <a:rPr lang="fr-FR" sz="1200" b="0" dirty="0">
                <a:solidFill>
                  <a:srgbClr val="D4D4D4"/>
                </a:solidFill>
                <a:effectLst/>
                <a:latin typeface="Consolas" panose="020B0609020204030204" pitchFamily="49" charset="0"/>
              </a:rPr>
              <a:t> }</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&gt;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title</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&lt;/</a:t>
            </a:r>
            <a:r>
              <a:rPr lang="fr-FR" sz="1200" b="0" dirty="0" err="1">
                <a:solidFill>
                  <a:srgbClr val="4EC9B0"/>
                </a:solidFill>
                <a:effectLst/>
                <a:latin typeface="Consolas" panose="020B0609020204030204" pitchFamily="49" charset="0"/>
              </a:rPr>
              <a:t>Text</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569CD6"/>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buttonTitle</a:t>
            </a:r>
            <a:r>
              <a:rPr lang="fr-FR" sz="1200" b="0" dirty="0">
                <a:solidFill>
                  <a:srgbClr val="D4D4D4"/>
                </a:solidFill>
                <a:effectLst/>
                <a:latin typeface="Consolas" panose="020B0609020204030204" pitchFamily="49" charset="0"/>
              </a:rPr>
              <a:t> ? </a:t>
            </a:r>
            <a:r>
              <a:rPr lang="fr-FR" sz="1200" b="0" dirty="0">
                <a:solidFill>
                  <a:srgbClr val="808080"/>
                </a:solidFill>
                <a:effectLst/>
                <a:latin typeface="Consolas" panose="020B0609020204030204" pitchFamily="49" charset="0"/>
              </a:rPr>
              <a:t>&lt;</a:t>
            </a:r>
            <a:r>
              <a:rPr lang="fr-FR" sz="1200" b="0" dirty="0">
                <a:solidFill>
                  <a:srgbClr val="4EC9B0"/>
                </a:solidFill>
                <a:effectLst/>
                <a:latin typeface="Consolas" panose="020B0609020204030204" pitchFamily="49" charset="0"/>
              </a:rPr>
              <a:t>Button</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buttonTitle</a:t>
            </a:r>
            <a:r>
              <a:rPr lang="fr-FR" sz="1200" b="0" dirty="0">
                <a:solidFill>
                  <a:srgbClr val="569CD6"/>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808080"/>
                </a:solidFill>
                <a:effectLst/>
                <a:latin typeface="Consolas" panose="020B0609020204030204" pitchFamily="49" charset="0"/>
              </a:rPr>
              <a:t>/&gt;</a:t>
            </a:r>
            <a:r>
              <a:rPr lang="fr-FR" sz="1200" b="0" dirty="0">
                <a:solidFill>
                  <a:srgbClr val="D4D4D4"/>
                </a:solidFill>
                <a:effectLst/>
                <a:latin typeface="Consolas" panose="020B0609020204030204" pitchFamily="49" charset="0"/>
              </a:rPr>
              <a:t> : </a:t>
            </a:r>
            <a:r>
              <a:rPr lang="fr-FR" sz="1200" b="0" dirty="0" err="1">
                <a:solidFill>
                  <a:srgbClr val="569CD6"/>
                </a:solidFill>
                <a:effectLst/>
                <a:latin typeface="Consolas" panose="020B0609020204030204" pitchFamily="49" charset="0"/>
              </a:rPr>
              <a:t>null</a:t>
            </a:r>
            <a:r>
              <a:rPr lang="fr-FR" sz="1200" b="0" dirty="0">
                <a:solidFill>
                  <a:srgbClr val="569CD6"/>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a:t>
            </a:r>
          </a:p>
          <a:p>
            <a:br>
              <a:rPr lang="fr-FR" sz="1200" b="0" dirty="0">
                <a:solidFill>
                  <a:srgbClr val="D4D4D4"/>
                </a:solidFill>
                <a:effectLst/>
                <a:latin typeface="Consolas" panose="020B0609020204030204" pitchFamily="49" charset="0"/>
              </a:rPr>
            </a:br>
            <a:r>
              <a:rPr lang="fr-FR" sz="1200" b="0" dirty="0">
                <a:solidFill>
                  <a:srgbClr val="C586C0"/>
                </a:solidFill>
                <a:effectLst/>
                <a:latin typeface="Consolas" panose="020B0609020204030204" pitchFamily="49" charset="0"/>
              </a:rPr>
              <a:t>export</a:t>
            </a:r>
            <a:r>
              <a:rPr lang="fr-FR" sz="1200" b="0" dirty="0">
                <a:solidFill>
                  <a:srgbClr val="D4D4D4"/>
                </a:solidFill>
                <a:effectLst/>
                <a:latin typeface="Consolas" panose="020B0609020204030204" pitchFamily="49" charset="0"/>
              </a:rPr>
              <a:t> </a:t>
            </a:r>
            <a:r>
              <a:rPr lang="fr-FR" sz="1200" b="0" dirty="0">
                <a:solidFill>
                  <a:srgbClr val="C586C0"/>
                </a:solidFill>
                <a:effectLst/>
                <a:latin typeface="Consolas" panose="020B0609020204030204" pitchFamily="49" charset="0"/>
              </a:rPr>
              <a:t>default</a:t>
            </a:r>
            <a:r>
              <a:rPr lang="fr-FR" sz="1200" b="0" dirty="0">
                <a:solidFill>
                  <a:srgbClr val="D4D4D4"/>
                </a:solidFill>
                <a:effectLst/>
                <a:latin typeface="Consolas" panose="020B0609020204030204" pitchFamily="49" charset="0"/>
              </a:rPr>
              <a:t> </a:t>
            </a:r>
            <a:r>
              <a:rPr lang="fr-FR" sz="1200" b="0" dirty="0" err="1">
                <a:solidFill>
                  <a:srgbClr val="569CD6"/>
                </a:solidFill>
                <a:effectLst/>
                <a:latin typeface="Consolas" panose="020B0609020204030204" pitchFamily="49" charset="0"/>
              </a:rPr>
              <a:t>function</a:t>
            </a:r>
            <a:r>
              <a:rPr lang="fr-FR" sz="1200" b="0" dirty="0">
                <a:solidFill>
                  <a:srgbClr val="D4D4D4"/>
                </a:solidFill>
                <a:effectLst/>
                <a:latin typeface="Consolas" panose="020B0609020204030204" pitchFamily="49" charset="0"/>
              </a:rPr>
              <a:t> </a:t>
            </a:r>
            <a:r>
              <a:rPr lang="fr-FR" sz="1200" b="0" dirty="0">
                <a:solidFill>
                  <a:srgbClr val="DCDCAA"/>
                </a:solidFill>
                <a:effectLst/>
                <a:latin typeface="Consolas" panose="020B0609020204030204" pitchFamily="49" charset="0"/>
              </a:rPr>
              <a:t>App</a:t>
            </a:r>
            <a:r>
              <a:rPr lang="fr-FR" sz="1200" b="0" dirty="0">
                <a:solidFill>
                  <a:srgbClr val="D4D4D4"/>
                </a:solidFill>
                <a:effectLst/>
                <a:latin typeface="Consolas" panose="020B0609020204030204" pitchFamily="49" charset="0"/>
              </a:rPr>
              <a:t>() {</a:t>
            </a:r>
          </a:p>
          <a:p>
            <a:r>
              <a:rPr lang="fr-FR" sz="1200" b="0" dirty="0">
                <a:solidFill>
                  <a:srgbClr val="C586C0"/>
                </a:solidFill>
                <a:effectLst/>
                <a:latin typeface="Consolas" panose="020B0609020204030204" pitchFamily="49" charset="0"/>
              </a:rPr>
              <a:t>  return</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Card</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Title</a:t>
            </a:r>
            <a:r>
              <a:rPr lang="fr-FR" sz="1200" b="0" dirty="0">
                <a:solidFill>
                  <a:srgbClr val="CE9178"/>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Card</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title</a:t>
            </a:r>
            <a:r>
              <a:rPr lang="fr-FR" sz="1200" b="0" dirty="0">
                <a:solidFill>
                  <a:srgbClr val="D4D4D4"/>
                </a:solidFill>
                <a:effectLst/>
                <a:latin typeface="Consolas" panose="020B0609020204030204" pitchFamily="49" charset="0"/>
              </a:rPr>
              <a:t>=</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Title</a:t>
            </a:r>
            <a:r>
              <a:rPr lang="fr-FR" sz="1200" b="0" dirty="0">
                <a:solidFill>
                  <a:srgbClr val="CE9178"/>
                </a:solidFill>
                <a:effectLst/>
                <a:latin typeface="Consolas" panose="020B0609020204030204" pitchFamily="49" charset="0"/>
              </a:rPr>
              <a:t> </a:t>
            </a:r>
            <a:r>
              <a:rPr lang="fr-FR" sz="1200" b="0" dirty="0" err="1">
                <a:solidFill>
                  <a:srgbClr val="CE9178"/>
                </a:solidFill>
                <a:effectLst/>
                <a:latin typeface="Consolas" panose="020B0609020204030204" pitchFamily="49" charset="0"/>
              </a:rPr>
              <a:t>with</a:t>
            </a:r>
            <a:r>
              <a:rPr lang="fr-FR" sz="1200" b="0" dirty="0">
                <a:solidFill>
                  <a:srgbClr val="CE9178"/>
                </a:solidFill>
                <a:effectLst/>
                <a:latin typeface="Consolas" panose="020B0609020204030204" pitchFamily="49" charset="0"/>
              </a:rPr>
              <a:t> </a:t>
            </a:r>
            <a:r>
              <a:rPr lang="fr-FR" sz="1200" b="0" dirty="0" err="1">
                <a:solidFill>
                  <a:srgbClr val="CE9178"/>
                </a:solidFill>
                <a:effectLst/>
                <a:latin typeface="Consolas" panose="020B0609020204030204" pitchFamily="49" charset="0"/>
              </a:rPr>
              <a:t>button</a:t>
            </a:r>
            <a:r>
              <a:rPr lang="fr-FR" sz="1200" b="0" dirty="0">
                <a:solidFill>
                  <a:srgbClr val="CE9178"/>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buttonTitle</a:t>
            </a:r>
            <a:r>
              <a:rPr lang="fr-FR" sz="1200" b="0" dirty="0">
                <a:solidFill>
                  <a:srgbClr val="D4D4D4"/>
                </a:solidFill>
                <a:effectLst/>
                <a:latin typeface="Consolas" panose="020B0609020204030204" pitchFamily="49" charset="0"/>
              </a:rPr>
              <a:t>=</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Press</a:t>
            </a:r>
            <a:r>
              <a:rPr lang="fr-FR" sz="1200" b="0" dirty="0">
                <a:solidFill>
                  <a:srgbClr val="CE9178"/>
                </a:solidFill>
                <a:effectLst/>
                <a:latin typeface="Consolas" panose="020B0609020204030204" pitchFamily="49" charset="0"/>
              </a:rPr>
              <a:t> me!"</a:t>
            </a:r>
            <a:r>
              <a:rPr lang="fr-FR" sz="1200" b="0" dirty="0">
                <a:solidFill>
                  <a:srgbClr val="D4D4D4"/>
                </a:solidFill>
                <a:effectLst/>
                <a:latin typeface="Consolas" panose="020B0609020204030204" pitchFamily="49" charset="0"/>
              </a:rPr>
              <a:t> </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1333844" y="1065659"/>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app.component.tsx</a:t>
            </a:r>
            <a:endParaRPr lang="fr-FR" dirty="0"/>
          </a:p>
        </p:txBody>
      </p:sp>
      <p:sp>
        <p:nvSpPr>
          <p:cNvPr id="5" name="Processus 4">
            <a:extLst>
              <a:ext uri="{FF2B5EF4-FFF2-40B4-BE49-F238E27FC236}">
                <a16:creationId xmlns:a16="http://schemas.microsoft.com/office/drawing/2014/main" id="{10E7998D-8261-46DE-FC67-47776A928ECE}"/>
              </a:ext>
            </a:extLst>
          </p:cNvPr>
          <p:cNvSpPr/>
          <p:nvPr/>
        </p:nvSpPr>
        <p:spPr>
          <a:xfrm>
            <a:off x="1755645" y="2506521"/>
            <a:ext cx="4659785" cy="259232"/>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272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Affichage conditionnel – if/</a:t>
            </a:r>
            <a:r>
              <a:rPr lang="fr-FR" dirty="0" err="1"/>
              <a:t>else</a:t>
            </a:r>
            <a:endParaRPr lang="fr-FR" dirty="0"/>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7415" y="1205698"/>
            <a:ext cx="5939843" cy="4090233"/>
          </a:xfrm>
          <a:prstGeom prst="roundRect">
            <a:avLst>
              <a:gd name="adj" fmla="val 4506"/>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50" b="0" dirty="0">
                <a:solidFill>
                  <a:srgbClr val="C586C0"/>
                </a:solidFill>
                <a:effectLst/>
                <a:latin typeface="Consolas" panose="020B0609020204030204" pitchFamily="49" charset="0"/>
              </a:rPr>
              <a:t>import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React</a:t>
            </a:r>
            <a:r>
              <a:rPr lang="fr-FR" sz="1050" b="0" dirty="0">
                <a:solidFill>
                  <a:srgbClr val="D4D4D4"/>
                </a:solidFill>
                <a:effectLst/>
                <a:latin typeface="Consolas" panose="020B0609020204030204" pitchFamily="49" charset="0"/>
              </a:rPr>
              <a:t> </a:t>
            </a:r>
            <a:r>
              <a:rPr lang="fr-FR" sz="1050" b="0" dirty="0" err="1">
                <a:solidFill>
                  <a:srgbClr val="C586C0"/>
                </a:solidFill>
                <a:effectLst/>
                <a:latin typeface="Consolas" panose="020B0609020204030204" pitchFamily="49" charset="0"/>
              </a:rPr>
              <a:t>from</a:t>
            </a:r>
            <a:r>
              <a:rPr lang="fr-FR" sz="1050" b="0" dirty="0">
                <a:solidFill>
                  <a:srgbClr val="D4D4D4"/>
                </a:solidFill>
                <a:effectLst/>
                <a:latin typeface="Consolas" panose="020B0609020204030204" pitchFamily="49" charset="0"/>
              </a:rPr>
              <a:t> </a:t>
            </a:r>
            <a:r>
              <a:rPr lang="fr-FR" sz="1050" b="0" dirty="0">
                <a:solidFill>
                  <a:srgbClr val="CE9178"/>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react</a:t>
            </a:r>
            <a:r>
              <a:rPr lang="fr-FR" sz="1050" b="0" dirty="0">
                <a:solidFill>
                  <a:srgbClr val="CE9178"/>
                </a:solidFill>
                <a:effectLst/>
                <a:latin typeface="Consolas" panose="020B0609020204030204" pitchFamily="49" charset="0"/>
              </a:rPr>
              <a:t>'</a:t>
            </a:r>
            <a:endParaRPr lang="fr-FR" sz="1050" b="0" dirty="0">
              <a:solidFill>
                <a:srgbClr val="D4D4D4"/>
              </a:solidFill>
              <a:effectLst/>
              <a:latin typeface="Consolas" panose="020B0609020204030204" pitchFamily="49" charset="0"/>
            </a:endParaRPr>
          </a:p>
          <a:p>
            <a:r>
              <a:rPr lang="fr-FR" sz="1050" b="0" dirty="0">
                <a:solidFill>
                  <a:srgbClr val="C586C0"/>
                </a:solidFill>
                <a:effectLst/>
                <a:latin typeface="Consolas" panose="020B0609020204030204" pitchFamily="49" charset="0"/>
              </a:rPr>
              <a:t>import</a:t>
            </a:r>
            <a:r>
              <a:rPr lang="fr-FR" sz="1050" b="0" dirty="0">
                <a:solidFill>
                  <a:srgbClr val="D4D4D4"/>
                </a:solidFill>
                <a:effectLst/>
                <a:latin typeface="Consolas" panose="020B0609020204030204" pitchFamily="49" charset="0"/>
              </a:rPr>
              <a:t> { </a:t>
            </a:r>
            <a:r>
              <a:rPr lang="fr-FR" sz="1050" b="0" dirty="0" err="1">
                <a:solidFill>
                  <a:srgbClr val="9CDCFE"/>
                </a:solidFill>
                <a:effectLst/>
                <a:latin typeface="Consolas" panose="020B0609020204030204" pitchFamily="49" charset="0"/>
              </a:rPr>
              <a:t>View</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Text</a:t>
            </a:r>
            <a:r>
              <a:rPr lang="fr-FR" sz="1050" b="0" dirty="0">
                <a:solidFill>
                  <a:srgbClr val="D4D4D4"/>
                </a:solidFill>
                <a:effectLst/>
                <a:latin typeface="Consolas" panose="020B0609020204030204" pitchFamily="49" charset="0"/>
              </a:rPr>
              <a:t> } </a:t>
            </a:r>
            <a:r>
              <a:rPr lang="fr-FR" sz="1050" b="0" dirty="0" err="1">
                <a:solidFill>
                  <a:srgbClr val="C586C0"/>
                </a:solidFill>
                <a:effectLst/>
                <a:latin typeface="Consolas" panose="020B0609020204030204" pitchFamily="49" charset="0"/>
              </a:rPr>
              <a:t>from</a:t>
            </a:r>
            <a:r>
              <a:rPr lang="fr-FR" sz="1050" b="0" dirty="0">
                <a:solidFill>
                  <a:srgbClr val="D4D4D4"/>
                </a:solidFill>
                <a:effectLst/>
                <a:latin typeface="Consolas" panose="020B0609020204030204" pitchFamily="49" charset="0"/>
              </a:rPr>
              <a:t> </a:t>
            </a:r>
            <a:r>
              <a:rPr lang="fr-FR" sz="1050" b="0" dirty="0">
                <a:solidFill>
                  <a:srgbClr val="CE9178"/>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react</a:t>
            </a:r>
            <a:r>
              <a:rPr lang="fr-FR" sz="1050" b="0" dirty="0">
                <a:solidFill>
                  <a:srgbClr val="CE9178"/>
                </a:solidFill>
                <a:effectLst/>
                <a:latin typeface="Consolas" panose="020B0609020204030204" pitchFamily="49" charset="0"/>
              </a:rPr>
              <a:t>-native'</a:t>
            </a:r>
            <a:endParaRPr lang="fr-FR" sz="1050" b="0" dirty="0">
              <a:solidFill>
                <a:srgbClr val="D4D4D4"/>
              </a:solidFill>
              <a:effectLst/>
              <a:latin typeface="Consolas" panose="020B0609020204030204" pitchFamily="49" charset="0"/>
            </a:endParaRPr>
          </a:p>
          <a:p>
            <a:br>
              <a:rPr lang="fr-FR" sz="1050" b="0" dirty="0">
                <a:solidFill>
                  <a:srgbClr val="D4D4D4"/>
                </a:solidFill>
                <a:effectLst/>
                <a:latin typeface="Consolas" panose="020B0609020204030204" pitchFamily="49" charset="0"/>
              </a:rPr>
            </a:br>
            <a:r>
              <a:rPr lang="fr-FR" sz="1050" b="0" dirty="0" err="1">
                <a:solidFill>
                  <a:srgbClr val="569CD6"/>
                </a:solidFill>
                <a:effectLst/>
                <a:latin typeface="Consolas" panose="020B0609020204030204" pitchFamily="49" charset="0"/>
              </a:rPr>
              <a:t>const</a:t>
            </a:r>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Card</a:t>
            </a:r>
            <a:r>
              <a:rPr lang="fr-FR" sz="1050" b="0" dirty="0">
                <a:solidFill>
                  <a:srgbClr val="D4D4D4"/>
                </a:solidFill>
                <a:effectLst/>
                <a:latin typeface="Consolas" panose="020B0609020204030204" pitchFamily="49" charset="0"/>
              </a:rPr>
              <a:t> = ({ </a:t>
            </a:r>
            <a:r>
              <a:rPr lang="fr-FR" sz="1050" b="0" dirty="0" err="1">
                <a:solidFill>
                  <a:srgbClr val="9CDCFE"/>
                </a:solidFill>
                <a:effectLst/>
                <a:latin typeface="Consolas" panose="020B0609020204030204" pitchFamily="49" charset="0"/>
              </a:rPr>
              <a:t>loading</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error</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title</a:t>
            </a:r>
            <a:r>
              <a:rPr lang="fr-FR" sz="1050" b="0" dirty="0">
                <a:solidFill>
                  <a:srgbClr val="D4D4D4"/>
                </a:solidFill>
                <a:effectLst/>
                <a:latin typeface="Consolas" panose="020B0609020204030204" pitchFamily="49" charset="0"/>
              </a:rPr>
              <a:t> })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569CD6"/>
                </a:solidFill>
                <a:effectLst/>
                <a:latin typeface="Consolas" panose="020B0609020204030204" pitchFamily="49" charset="0"/>
              </a:rPr>
              <a:t>  let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content</a:t>
            </a:r>
            <a:endParaRPr lang="fr-FR" sz="1050" b="0" dirty="0">
              <a:solidFill>
                <a:srgbClr val="D4D4D4"/>
              </a:solidFill>
              <a:effectLst/>
              <a:latin typeface="Consolas" panose="020B0609020204030204" pitchFamily="49" charset="0"/>
            </a:endParaRPr>
          </a:p>
          <a:p>
            <a:br>
              <a:rPr lang="fr-FR" sz="1050" b="0" dirty="0">
                <a:solidFill>
                  <a:srgbClr val="D4D4D4"/>
                </a:solidFill>
                <a:effectLst/>
                <a:latin typeface="Consolas" panose="020B0609020204030204" pitchFamily="49" charset="0"/>
              </a:rPr>
            </a:b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if</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error</a:t>
            </a:r>
            <a:r>
              <a:rPr lang="fr-FR" sz="1050" b="0" dirty="0">
                <a:solidFill>
                  <a:srgbClr val="D4D4D4"/>
                </a:solidFill>
                <a:effectLst/>
                <a:latin typeface="Consolas" panose="020B0609020204030204" pitchFamily="49" charset="0"/>
              </a:rPr>
              <a:t>) {</a:t>
            </a:r>
          </a:p>
          <a:p>
            <a:r>
              <a:rPr lang="fr-FR" sz="1050" b="0" dirty="0">
                <a:solidFill>
                  <a:srgbClr val="9CDCFE"/>
                </a:solidFill>
                <a:effectLst/>
                <a:latin typeface="Consolas" panose="020B0609020204030204" pitchFamily="49" charset="0"/>
              </a:rPr>
              <a:t>    content</a:t>
            </a:r>
            <a:r>
              <a:rPr lang="fr-FR" sz="1050" b="0" dirty="0">
                <a:solidFill>
                  <a:srgbClr val="D4D4D4"/>
                </a:solidFill>
                <a:effectLst/>
                <a:latin typeface="Consolas" panose="020B0609020204030204" pitchFamily="49" charset="0"/>
              </a:rPr>
              <a:t> = </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style</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fontSize</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B5CEA8"/>
                </a:solidFill>
                <a:effectLst/>
                <a:latin typeface="Consolas" panose="020B0609020204030204" pitchFamily="49" charset="0"/>
              </a:rPr>
              <a:t>24</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color</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CE9178"/>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red</a:t>
            </a:r>
            <a:r>
              <a:rPr lang="fr-FR" sz="1050" b="0" dirty="0">
                <a:solidFill>
                  <a:srgbClr val="CE9178"/>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&gt;</a:t>
            </a:r>
            <a:r>
              <a:rPr lang="fr-FR" sz="1050" b="0" dirty="0" err="1">
                <a:solidFill>
                  <a:srgbClr val="D4D4D4"/>
                </a:solidFill>
                <a:effectLst/>
                <a:latin typeface="Consolas" panose="020B0609020204030204" pitchFamily="49" charset="0"/>
              </a:rPr>
              <a:t>Error</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 </a:t>
            </a:r>
            <a:r>
              <a:rPr lang="fr-FR" sz="1050" b="0" dirty="0" err="1">
                <a:solidFill>
                  <a:srgbClr val="C586C0"/>
                </a:solidFill>
                <a:effectLst/>
                <a:latin typeface="Consolas" panose="020B0609020204030204" pitchFamily="49" charset="0"/>
              </a:rPr>
              <a:t>else</a:t>
            </a: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if</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loading</a:t>
            </a:r>
            <a:r>
              <a:rPr lang="fr-FR" sz="1050" b="0" dirty="0">
                <a:solidFill>
                  <a:srgbClr val="D4D4D4"/>
                </a:solidFill>
                <a:effectLst/>
                <a:latin typeface="Consolas" panose="020B0609020204030204" pitchFamily="49" charset="0"/>
              </a:rPr>
              <a:t>) {</a:t>
            </a:r>
          </a:p>
          <a:p>
            <a:r>
              <a:rPr lang="fr-FR" sz="1050" b="0" dirty="0">
                <a:solidFill>
                  <a:srgbClr val="9CDCFE"/>
                </a:solidFill>
                <a:effectLst/>
                <a:latin typeface="Consolas" panose="020B0609020204030204" pitchFamily="49" charset="0"/>
              </a:rPr>
              <a:t>    content</a:t>
            </a:r>
            <a:r>
              <a:rPr lang="fr-FR" sz="1050" b="0" dirty="0">
                <a:solidFill>
                  <a:srgbClr val="D4D4D4"/>
                </a:solidFill>
                <a:effectLst/>
                <a:latin typeface="Consolas" panose="020B0609020204030204" pitchFamily="49" charset="0"/>
              </a:rPr>
              <a:t> = </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style</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fontSize</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B5CEA8"/>
                </a:solidFill>
                <a:effectLst/>
                <a:latin typeface="Consolas" panose="020B0609020204030204" pitchFamily="49" charset="0"/>
              </a:rPr>
              <a:t>24</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color</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CE9178"/>
                </a:solidFill>
                <a:effectLst/>
                <a:latin typeface="Consolas" panose="020B0609020204030204" pitchFamily="49" charset="0"/>
              </a:rPr>
              <a:t>'gray'</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&gt;</a:t>
            </a:r>
            <a:r>
              <a:rPr lang="fr-FR" sz="1050" b="0" dirty="0" err="1">
                <a:solidFill>
                  <a:srgbClr val="D4D4D4"/>
                </a:solidFill>
                <a:effectLst/>
                <a:latin typeface="Consolas" panose="020B0609020204030204" pitchFamily="49" charset="0"/>
              </a:rPr>
              <a:t>Loading</a:t>
            </a:r>
            <a:r>
              <a:rPr lang="fr-FR" sz="1050" b="0" dirty="0">
                <a:solidFill>
                  <a:srgbClr val="D4D4D4"/>
                </a:solidFill>
                <a:effectLst/>
                <a:latin typeface="Consolas" panose="020B0609020204030204" pitchFamily="49" charset="0"/>
              </a:rPr>
              <a:t>...</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 </a:t>
            </a:r>
            <a:r>
              <a:rPr lang="fr-FR" sz="1050" b="0" dirty="0" err="1">
                <a:solidFill>
                  <a:srgbClr val="C586C0"/>
                </a:solidFill>
                <a:effectLst/>
                <a:latin typeface="Consolas" panose="020B0609020204030204" pitchFamily="49" charset="0"/>
              </a:rPr>
              <a:t>else</a:t>
            </a:r>
            <a:r>
              <a:rPr lang="fr-FR" sz="1050" b="0" dirty="0">
                <a:solidFill>
                  <a:srgbClr val="D4D4D4"/>
                </a:solidFill>
                <a:effectLst/>
                <a:latin typeface="Consolas" panose="020B0609020204030204" pitchFamily="49" charset="0"/>
              </a:rPr>
              <a:t> {</a:t>
            </a:r>
          </a:p>
          <a:p>
            <a:r>
              <a:rPr lang="fr-FR" sz="1050" b="0" dirty="0">
                <a:solidFill>
                  <a:srgbClr val="9CDCFE"/>
                </a:solidFill>
                <a:effectLst/>
                <a:latin typeface="Consolas" panose="020B0609020204030204" pitchFamily="49" charset="0"/>
              </a:rPr>
              <a:t>    content</a:t>
            </a:r>
            <a:r>
              <a:rPr lang="fr-FR" sz="1050" b="0" dirty="0">
                <a:solidFill>
                  <a:srgbClr val="D4D4D4"/>
                </a:solidFill>
                <a:effectLst/>
                <a:latin typeface="Consolas" panose="020B0609020204030204" pitchFamily="49" charset="0"/>
              </a:rPr>
              <a:t> = (</a:t>
            </a: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Text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style</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fontSize</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B5CEA8"/>
                </a:solidFill>
                <a:effectLst/>
                <a:latin typeface="Consolas" panose="020B0609020204030204" pitchFamily="49" charset="0"/>
              </a:rPr>
              <a:t>60</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&gt;</a:t>
            </a:r>
            <a:r>
              <a:rPr lang="fr-FR" sz="1050" b="0" dirty="0">
                <a:solidFill>
                  <a:srgbClr val="569CD6"/>
                </a:solidFill>
                <a:effectLst/>
                <a:latin typeface="Consolas" panose="020B0609020204030204" pitchFamily="49" charset="0"/>
              </a:rPr>
              <a:t>{</a:t>
            </a:r>
            <a:r>
              <a:rPr lang="fr-FR" sz="1050" b="0" dirty="0" err="1">
                <a:solidFill>
                  <a:srgbClr val="9CDCFE"/>
                </a:solidFill>
                <a:effectLst/>
                <a:latin typeface="Consolas" panose="020B0609020204030204" pitchFamily="49" charset="0"/>
              </a:rPr>
              <a:t>title</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Text</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p>
          <a:p>
            <a:br>
              <a:rPr lang="fr-FR" sz="1050" b="0" dirty="0">
                <a:solidFill>
                  <a:srgbClr val="D4D4D4"/>
                </a:solidFill>
                <a:effectLst/>
                <a:latin typeface="Consolas" panose="020B0609020204030204" pitchFamily="49" charset="0"/>
              </a:rPr>
            </a:b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return</a:t>
            </a:r>
            <a:r>
              <a:rPr lang="fr-FR" sz="1050" b="0" dirty="0">
                <a:solidFill>
                  <a:srgbClr val="D4D4D4"/>
                </a:solidFill>
                <a:effectLst/>
                <a:latin typeface="Consolas" panose="020B0609020204030204" pitchFamily="49" charset="0"/>
              </a:rPr>
              <a:t> </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View</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style</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padding</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B5CEA8"/>
                </a:solidFill>
                <a:effectLst/>
                <a:latin typeface="Consolas" panose="020B0609020204030204" pitchFamily="49" charset="0"/>
              </a:rPr>
              <a:t>24</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&gt;</a:t>
            </a:r>
            <a:r>
              <a:rPr lang="fr-FR" sz="1050" b="0" dirty="0">
                <a:solidFill>
                  <a:srgbClr val="569CD6"/>
                </a:solidFill>
                <a:effectLst/>
                <a:latin typeface="Consolas" panose="020B0609020204030204" pitchFamily="49" charset="0"/>
              </a:rPr>
              <a:t>{</a:t>
            </a:r>
            <a:r>
              <a:rPr lang="fr-FR" sz="1050" b="0" dirty="0">
                <a:solidFill>
                  <a:srgbClr val="9CDCFE"/>
                </a:solidFill>
                <a:effectLst/>
                <a:latin typeface="Consolas" panose="020B0609020204030204" pitchFamily="49" charset="0"/>
              </a:rPr>
              <a:t>content</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0" y="1058072"/>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app.component.tsx</a:t>
            </a:r>
            <a:endParaRPr lang="fr-FR" dirty="0"/>
          </a:p>
        </p:txBody>
      </p:sp>
      <p:sp>
        <p:nvSpPr>
          <p:cNvPr id="6" name="Rectangle : coins arrondis 5">
            <a:extLst>
              <a:ext uri="{FF2B5EF4-FFF2-40B4-BE49-F238E27FC236}">
                <a16:creationId xmlns:a16="http://schemas.microsoft.com/office/drawing/2014/main" id="{FB87E874-1933-0098-F29E-2D2ABFED17E1}"/>
              </a:ext>
            </a:extLst>
          </p:cNvPr>
          <p:cNvSpPr/>
          <p:nvPr/>
        </p:nvSpPr>
        <p:spPr>
          <a:xfrm>
            <a:off x="5852160" y="1205697"/>
            <a:ext cx="3482035" cy="4090233"/>
          </a:xfrm>
          <a:prstGeom prst="roundRect">
            <a:avLst>
              <a:gd name="adj" fmla="val 738"/>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endParaRPr lang="fr-FR" sz="1050" dirty="0">
              <a:solidFill>
                <a:srgbClr val="D4D4D4"/>
              </a:solidFill>
              <a:latin typeface="Consolas" panose="020B0609020204030204" pitchFamily="49" charset="0"/>
            </a:endParaRPr>
          </a:p>
          <a:p>
            <a:r>
              <a:rPr lang="fr-FR" sz="1050" b="0" dirty="0">
                <a:solidFill>
                  <a:srgbClr val="C586C0"/>
                </a:solidFill>
                <a:effectLst/>
                <a:latin typeface="Consolas" panose="020B0609020204030204" pitchFamily="49" charset="0"/>
              </a:rPr>
              <a:t>export</a:t>
            </a: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default</a:t>
            </a:r>
            <a:r>
              <a:rPr lang="fr-FR" sz="1050" b="0" dirty="0">
                <a:solidFill>
                  <a:srgbClr val="D4D4D4"/>
                </a:solidFill>
                <a:effectLst/>
                <a:latin typeface="Consolas" panose="020B0609020204030204" pitchFamily="49" charset="0"/>
              </a:rPr>
              <a:t> </a:t>
            </a:r>
            <a:r>
              <a:rPr lang="fr-FR" sz="1050" b="0" dirty="0" err="1">
                <a:solidFill>
                  <a:srgbClr val="569CD6"/>
                </a:solidFill>
                <a:effectLst/>
                <a:latin typeface="Consolas" panose="020B0609020204030204" pitchFamily="49" charset="0"/>
              </a:rPr>
              <a:t>function</a:t>
            </a:r>
            <a:r>
              <a:rPr lang="fr-FR" sz="1050" b="0" dirty="0">
                <a:solidFill>
                  <a:srgbClr val="D4D4D4"/>
                </a:solidFill>
                <a:effectLst/>
                <a:latin typeface="Consolas" panose="020B0609020204030204" pitchFamily="49" charset="0"/>
              </a:rPr>
              <a:t> </a:t>
            </a:r>
            <a:r>
              <a:rPr lang="fr-FR" sz="1050" b="0" dirty="0">
                <a:solidFill>
                  <a:srgbClr val="DCDCAA"/>
                </a:solidFill>
                <a:effectLst/>
                <a:latin typeface="Consolas" panose="020B0609020204030204" pitchFamily="49" charset="0"/>
              </a:rPr>
              <a:t>App</a:t>
            </a:r>
            <a:r>
              <a:rPr lang="fr-FR" sz="1050" b="0" dirty="0">
                <a:solidFill>
                  <a:srgbClr val="D4D4D4"/>
                </a:solidFill>
                <a:effectLst/>
                <a:latin typeface="Consolas" panose="020B0609020204030204" pitchFamily="49" charset="0"/>
              </a:rPr>
              <a:t>() {</a:t>
            </a:r>
          </a:p>
          <a:p>
            <a:r>
              <a:rPr lang="fr-FR" sz="1050" b="0" dirty="0">
                <a:solidFill>
                  <a:srgbClr val="C586C0"/>
                </a:solidFill>
                <a:effectLst/>
                <a:latin typeface="Consolas" panose="020B0609020204030204" pitchFamily="49" charset="0"/>
              </a:rPr>
              <a:t>  return</a:t>
            </a:r>
            <a:r>
              <a:rPr lang="fr-FR" sz="1050" b="0" dirty="0">
                <a:solidFill>
                  <a:srgbClr val="D4D4D4"/>
                </a:solidFill>
                <a:effectLst/>
                <a:latin typeface="Consolas" panose="020B0609020204030204" pitchFamily="49" charset="0"/>
              </a:rPr>
              <a:t> (</a:t>
            </a: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Card</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error</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err="1">
                <a:solidFill>
                  <a:srgbClr val="569CD6"/>
                </a:solidFill>
                <a:effectLst/>
                <a:latin typeface="Consolas" panose="020B0609020204030204" pitchFamily="49" charset="0"/>
              </a:rPr>
              <a:t>true</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Card</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loading</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err="1">
                <a:solidFill>
                  <a:srgbClr val="569CD6"/>
                </a:solidFill>
                <a:effectLst/>
                <a:latin typeface="Consolas" panose="020B0609020204030204" pitchFamily="49" charset="0"/>
              </a:rPr>
              <a:t>true</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dirty="0">
                <a:solidFill>
                  <a:srgbClr val="808080"/>
                </a:solidFill>
                <a:latin typeface="Consolas" panose="020B0609020204030204" pitchFamily="49" charset="0"/>
              </a:rPr>
              <a:t>      </a:t>
            </a:r>
            <a:r>
              <a:rPr lang="fr-FR" sz="1050" b="0" dirty="0">
                <a:solidFill>
                  <a:srgbClr val="808080"/>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Card</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loading</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{false}</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title</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Title</a:t>
            </a:r>
            <a:r>
              <a:rPr lang="fr-FR" sz="1050" b="0" dirty="0">
                <a:solidFill>
                  <a:srgbClr val="CE9178"/>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View</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a:t>
            </a:r>
          </a:p>
          <a:p>
            <a:endParaRPr lang="fr-FR" sz="1050" b="0" dirty="0">
              <a:solidFill>
                <a:srgbClr val="D4D4D4"/>
              </a:solidFill>
              <a:effectLst/>
              <a:latin typeface="Consolas" panose="020B0609020204030204" pitchFamily="49" charset="0"/>
            </a:endParaRPr>
          </a:p>
        </p:txBody>
      </p:sp>
      <p:sp>
        <p:nvSpPr>
          <p:cNvPr id="7" name="Processus 6">
            <a:extLst>
              <a:ext uri="{FF2B5EF4-FFF2-40B4-BE49-F238E27FC236}">
                <a16:creationId xmlns:a16="http://schemas.microsoft.com/office/drawing/2014/main" id="{6124BA0E-24B3-45FB-99F5-C3AD94C1CFBA}"/>
              </a:ext>
            </a:extLst>
          </p:cNvPr>
          <p:cNvSpPr/>
          <p:nvPr/>
        </p:nvSpPr>
        <p:spPr>
          <a:xfrm>
            <a:off x="256032" y="2571750"/>
            <a:ext cx="5530291" cy="1824685"/>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Processus 7">
            <a:extLst>
              <a:ext uri="{FF2B5EF4-FFF2-40B4-BE49-F238E27FC236}">
                <a16:creationId xmlns:a16="http://schemas.microsoft.com/office/drawing/2014/main" id="{41FD5C33-1EA1-FF60-1F16-01E10D6CBFAE}"/>
              </a:ext>
            </a:extLst>
          </p:cNvPr>
          <p:cNvSpPr/>
          <p:nvPr/>
        </p:nvSpPr>
        <p:spPr>
          <a:xfrm>
            <a:off x="3006547" y="4447642"/>
            <a:ext cx="651053" cy="314553"/>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606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Conditionnez l’affichage de votre bouton à un paramètre du composant</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78378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Listes</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353703" y="1103288"/>
            <a:ext cx="5469195" cy="3638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React</a:t>
            </a:r>
            <a:r>
              <a:rPr lang="fr-FR" sz="1200" b="0" dirty="0">
                <a:solidFill>
                  <a:srgbClr val="D4D4D4"/>
                </a:solidFill>
                <a:effectLst/>
                <a:latin typeface="Consolas" panose="020B0609020204030204" pitchFamily="49" charset="0"/>
              </a:rPr>
              <a:t>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 </a:t>
            </a:r>
            <a:r>
              <a:rPr lang="fr-FR" sz="1200" b="0" dirty="0" err="1">
                <a:solidFill>
                  <a:srgbClr val="9CDCFE"/>
                </a:solidFill>
                <a:effectLst/>
                <a:latin typeface="Consolas" panose="020B0609020204030204" pitchFamily="49" charset="0"/>
              </a:rPr>
              <a:t>View</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-native'</a:t>
            </a:r>
            <a:endParaRPr lang="fr-FR" sz="1200" b="0" dirty="0">
              <a:solidFill>
                <a:srgbClr val="D4D4D4"/>
              </a:solidFill>
              <a:effectLst/>
              <a:latin typeface="Consolas" panose="020B0609020204030204" pitchFamily="49" charset="0"/>
            </a:endParaRPr>
          </a:p>
          <a:p>
            <a:br>
              <a:rPr lang="fr-FR" sz="1200" b="0" dirty="0">
                <a:solidFill>
                  <a:srgbClr val="D4D4D4"/>
                </a:solidFill>
                <a:effectLst/>
                <a:latin typeface="Consolas" panose="020B0609020204030204" pitchFamily="49" charset="0"/>
              </a:rPr>
            </a:br>
            <a:r>
              <a:rPr lang="fr-FR" sz="1200" b="0" dirty="0" err="1">
                <a:solidFill>
                  <a:srgbClr val="569CD6"/>
                </a:solidFill>
                <a:effectLst/>
                <a:latin typeface="Consolas" panose="020B0609020204030204" pitchFamily="49" charset="0"/>
              </a:rPr>
              <a:t>const</a:t>
            </a:r>
            <a:r>
              <a:rPr lang="fr-FR" sz="1200" b="0" dirty="0">
                <a:solidFill>
                  <a:srgbClr val="D4D4D4"/>
                </a:solidFill>
                <a:effectLst/>
                <a:latin typeface="Consolas" panose="020B0609020204030204" pitchFamily="49" charset="0"/>
              </a:rPr>
              <a:t> </a:t>
            </a:r>
            <a:r>
              <a:rPr lang="fr-FR" sz="1200" b="0" dirty="0">
                <a:solidFill>
                  <a:srgbClr val="4FC1FF"/>
                </a:solidFill>
                <a:effectLst/>
                <a:latin typeface="Consolas" panose="020B0609020204030204" pitchFamily="49" charset="0"/>
              </a:rPr>
              <a:t>data</a:t>
            </a:r>
            <a:r>
              <a:rPr lang="fr-FR" sz="1200" b="0" dirty="0">
                <a:solidFill>
                  <a:srgbClr val="D4D4D4"/>
                </a:solidFill>
                <a:effectLst/>
                <a:latin typeface="Consolas" panose="020B0609020204030204" pitchFamily="49" charset="0"/>
              </a:rPr>
              <a:t> = [</a:t>
            </a:r>
          </a:p>
          <a:p>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id:</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name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'Devin'</a:t>
            </a:r>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id:</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'b'</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name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'Gabe'</a:t>
            </a:r>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id:</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'c'</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name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'Kim'</a:t>
            </a:r>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  ]</a:t>
            </a:r>
          </a:p>
          <a:p>
            <a:br>
              <a:rPr lang="fr-FR" sz="1200" b="0" dirty="0">
                <a:solidFill>
                  <a:srgbClr val="D4D4D4"/>
                </a:solidFill>
                <a:effectLst/>
                <a:latin typeface="Consolas" panose="020B0609020204030204" pitchFamily="49" charset="0"/>
              </a:rPr>
            </a:br>
            <a:r>
              <a:rPr lang="fr-FR" sz="1200" b="0" dirty="0">
                <a:solidFill>
                  <a:srgbClr val="C586C0"/>
                </a:solidFill>
                <a:effectLst/>
                <a:latin typeface="Consolas" panose="020B0609020204030204" pitchFamily="49" charset="0"/>
              </a:rPr>
              <a:t>export</a:t>
            </a:r>
            <a:r>
              <a:rPr lang="fr-FR" sz="1200" b="0" dirty="0">
                <a:solidFill>
                  <a:srgbClr val="D4D4D4"/>
                </a:solidFill>
                <a:effectLst/>
                <a:latin typeface="Consolas" panose="020B0609020204030204" pitchFamily="49" charset="0"/>
              </a:rPr>
              <a:t> </a:t>
            </a:r>
            <a:r>
              <a:rPr lang="fr-FR" sz="1200" b="0" dirty="0">
                <a:solidFill>
                  <a:srgbClr val="C586C0"/>
                </a:solidFill>
                <a:effectLst/>
                <a:latin typeface="Consolas" panose="020B0609020204030204" pitchFamily="49" charset="0"/>
              </a:rPr>
              <a:t>default</a:t>
            </a:r>
            <a:r>
              <a:rPr lang="fr-FR" sz="1200" b="0" dirty="0">
                <a:solidFill>
                  <a:srgbClr val="D4D4D4"/>
                </a:solidFill>
                <a:effectLst/>
                <a:latin typeface="Consolas" panose="020B0609020204030204" pitchFamily="49" charset="0"/>
              </a:rPr>
              <a:t> </a:t>
            </a:r>
            <a:r>
              <a:rPr lang="fr-FR" sz="1200" b="0" dirty="0" err="1">
                <a:solidFill>
                  <a:srgbClr val="569CD6"/>
                </a:solidFill>
                <a:effectLst/>
                <a:latin typeface="Consolas" panose="020B0609020204030204" pitchFamily="49" charset="0"/>
              </a:rPr>
              <a:t>function</a:t>
            </a:r>
            <a:r>
              <a:rPr lang="fr-FR" sz="1200" b="0" dirty="0">
                <a:solidFill>
                  <a:srgbClr val="D4D4D4"/>
                </a:solidFill>
                <a:effectLst/>
                <a:latin typeface="Consolas" panose="020B0609020204030204" pitchFamily="49" charset="0"/>
              </a:rPr>
              <a:t> </a:t>
            </a:r>
            <a:r>
              <a:rPr lang="fr-FR" sz="1200" b="0" dirty="0">
                <a:solidFill>
                  <a:srgbClr val="DCDCAA"/>
                </a:solidFill>
                <a:effectLst/>
                <a:latin typeface="Consolas" panose="020B0609020204030204" pitchFamily="49" charset="0"/>
              </a:rPr>
              <a:t>App</a:t>
            </a:r>
            <a:r>
              <a:rPr lang="fr-FR" sz="1200" b="0" dirty="0">
                <a:solidFill>
                  <a:srgbClr val="D4D4D4"/>
                </a:solidFill>
                <a:effectLst/>
                <a:latin typeface="Consolas" panose="020B0609020204030204" pitchFamily="49" charset="0"/>
              </a:rPr>
              <a:t>() {</a:t>
            </a:r>
          </a:p>
          <a:p>
            <a:r>
              <a:rPr lang="fr-FR" sz="1200" b="0" dirty="0">
                <a:solidFill>
                  <a:srgbClr val="C586C0"/>
                </a:solidFill>
                <a:effectLst/>
                <a:latin typeface="Consolas" panose="020B0609020204030204" pitchFamily="49" charset="0"/>
              </a:rPr>
              <a:t>  return</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569CD6"/>
                </a:solidFill>
                <a:effectLst/>
                <a:latin typeface="Consolas" panose="020B0609020204030204" pitchFamily="49" charset="0"/>
              </a:rPr>
              <a:t>      {</a:t>
            </a:r>
            <a:r>
              <a:rPr lang="fr-FR" sz="1200" b="0" dirty="0" err="1">
                <a:solidFill>
                  <a:srgbClr val="4FC1FF"/>
                </a:solidFill>
                <a:effectLst/>
                <a:latin typeface="Consolas" panose="020B0609020204030204" pitchFamily="49" charset="0"/>
              </a:rPr>
              <a:t>data</a:t>
            </a:r>
            <a:r>
              <a:rPr lang="fr-FR" sz="1200" b="0" dirty="0" err="1">
                <a:solidFill>
                  <a:srgbClr val="D4D4D4"/>
                </a:solidFill>
                <a:effectLst/>
                <a:latin typeface="Consolas" panose="020B0609020204030204" pitchFamily="49" charset="0"/>
              </a:rPr>
              <a:t>.</a:t>
            </a:r>
            <a:r>
              <a:rPr lang="fr-FR" sz="1200" b="0" dirty="0" err="1">
                <a:solidFill>
                  <a:srgbClr val="DCDCAA"/>
                </a:solidFill>
                <a:effectLst/>
                <a:latin typeface="Consolas" panose="020B0609020204030204" pitchFamily="49" charset="0"/>
              </a:rPr>
              <a:t>map</a:t>
            </a:r>
            <a:r>
              <a:rPr lang="fr-FR" sz="1200" b="0" dirty="0">
                <a:solidFill>
                  <a:srgbClr val="D4D4D4"/>
                </a:solidFill>
                <a:effectLst/>
                <a:latin typeface="Consolas" panose="020B0609020204030204" pitchFamily="49" charset="0"/>
              </a:rPr>
              <a:t>((</a:t>
            </a:r>
            <a:r>
              <a:rPr lang="fr-FR" sz="1200" b="0" dirty="0">
                <a:solidFill>
                  <a:srgbClr val="9CDCFE"/>
                </a:solidFill>
                <a:effectLst/>
                <a:latin typeface="Consolas" panose="020B0609020204030204" pitchFamily="49" charset="0"/>
              </a:rPr>
              <a:t>item</a:t>
            </a:r>
            <a:r>
              <a:rPr lang="fr-FR" sz="1200" b="0" dirty="0">
                <a:solidFill>
                  <a:srgbClr val="D4D4D4"/>
                </a:solidFill>
                <a:effectLst/>
                <a:latin typeface="Consolas" panose="020B0609020204030204" pitchFamily="49" charset="0"/>
              </a:rPr>
              <a:t>) </a:t>
            </a:r>
            <a:r>
              <a:rPr lang="fr-FR" sz="1200" b="0" dirty="0">
                <a:solidFill>
                  <a:srgbClr val="569CD6"/>
                </a:solidFill>
                <a:effectLst/>
                <a:latin typeface="Consolas" panose="020B0609020204030204" pitchFamily="49" charset="0"/>
              </a:rPr>
              <a:t>=&gt;</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Text</a:t>
            </a:r>
            <a:r>
              <a:rPr lang="fr-FR" sz="1200" b="0" dirty="0">
                <a:solidFill>
                  <a:srgbClr val="4EC9B0"/>
                </a:solidFill>
                <a:effectLst/>
                <a:latin typeface="Consolas" panose="020B0609020204030204" pitchFamily="49" charset="0"/>
              </a:rPr>
              <a:t> </a:t>
            </a:r>
            <a:r>
              <a:rPr lang="fr-FR" sz="1200" b="0" dirty="0">
                <a:solidFill>
                  <a:srgbClr val="9CDCFE"/>
                </a:solidFill>
                <a:effectLst/>
                <a:latin typeface="Consolas" panose="020B0609020204030204" pitchFamily="49" charset="0"/>
              </a:rPr>
              <a:t>key</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item</a:t>
            </a:r>
            <a:r>
              <a:rPr lang="fr-FR" sz="1200" b="0" dirty="0" err="1">
                <a:solidFill>
                  <a:srgbClr val="D4D4D4"/>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id</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&gt;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item</a:t>
            </a:r>
            <a:r>
              <a:rPr lang="fr-FR" sz="1200" b="0" dirty="0" err="1">
                <a:solidFill>
                  <a:srgbClr val="D4D4D4"/>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name</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&lt;/</a:t>
            </a:r>
            <a:r>
              <a:rPr lang="fr-FR" sz="1200" b="0" dirty="0" err="1">
                <a:solidFill>
                  <a:srgbClr val="4EC9B0"/>
                </a:solidFill>
                <a:effectLst/>
                <a:latin typeface="Consolas" panose="020B0609020204030204" pitchFamily="49" charset="0"/>
              </a:rPr>
              <a:t>Text</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      ))</a:t>
            </a:r>
            <a:r>
              <a:rPr lang="fr-FR" sz="1200" b="0" dirty="0">
                <a:solidFill>
                  <a:srgbClr val="569CD6"/>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346289" y="955661"/>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list.component.tsx</a:t>
            </a:r>
            <a:endParaRPr lang="fr-FR" dirty="0"/>
          </a:p>
        </p:txBody>
      </p:sp>
      <p:sp>
        <p:nvSpPr>
          <p:cNvPr id="5" name="Rectangle : coins arrondis 4">
            <a:extLst>
              <a:ext uri="{FF2B5EF4-FFF2-40B4-BE49-F238E27FC236}">
                <a16:creationId xmlns:a16="http://schemas.microsoft.com/office/drawing/2014/main" id="{82B7BA09-46F4-418D-7C01-2CB4BCDCDA9F}"/>
              </a:ext>
            </a:extLst>
          </p:cNvPr>
          <p:cNvSpPr/>
          <p:nvPr/>
        </p:nvSpPr>
        <p:spPr>
          <a:xfrm>
            <a:off x="5932623" y="2889505"/>
            <a:ext cx="3189425" cy="1851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View</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  &lt;</a:t>
            </a:r>
            <a:r>
              <a:rPr lang="fr-FR" b="0" dirty="0" err="1">
                <a:solidFill>
                  <a:srgbClr val="4EC9B0"/>
                </a:solidFill>
                <a:effectLst/>
                <a:latin typeface="Consolas" panose="020B0609020204030204" pitchFamily="49" charset="0"/>
              </a:rPr>
              <a:t>Text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key</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"a"</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Devin</a:t>
            </a: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Text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  &lt;</a:t>
            </a:r>
            <a:r>
              <a:rPr lang="fr-FR" b="0" dirty="0" err="1">
                <a:solidFill>
                  <a:srgbClr val="4EC9B0"/>
                </a:solidFill>
                <a:effectLst/>
                <a:latin typeface="Consolas" panose="020B0609020204030204" pitchFamily="49" charset="0"/>
              </a:rPr>
              <a:t>Text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key</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"b"</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Gabe</a:t>
            </a: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Text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  &lt;</a:t>
            </a:r>
            <a:r>
              <a:rPr lang="fr-FR" b="0" dirty="0" err="1">
                <a:solidFill>
                  <a:srgbClr val="4EC9B0"/>
                </a:solidFill>
                <a:effectLst/>
                <a:latin typeface="Consolas" panose="020B0609020204030204" pitchFamily="49" charset="0"/>
              </a:rPr>
              <a:t>Text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key</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"c"</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Kim</a:t>
            </a: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Text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View</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p:txBody>
      </p:sp>
      <p:sp>
        <p:nvSpPr>
          <p:cNvPr id="8" name="Flèche droite rayée 7">
            <a:extLst>
              <a:ext uri="{FF2B5EF4-FFF2-40B4-BE49-F238E27FC236}">
                <a16:creationId xmlns:a16="http://schemas.microsoft.com/office/drawing/2014/main" id="{6D328D33-39C3-8BA5-B3C6-9A34A013FEBD}"/>
              </a:ext>
            </a:extLst>
          </p:cNvPr>
          <p:cNvSpPr/>
          <p:nvPr/>
        </p:nvSpPr>
        <p:spPr>
          <a:xfrm>
            <a:off x="5354725" y="3555187"/>
            <a:ext cx="738835" cy="402336"/>
          </a:xfrm>
          <a:prstGeom prst="strip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4468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Listes</a:t>
            </a:r>
          </a:p>
        </p:txBody>
      </p:sp>
      <p:sp>
        <p:nvSpPr>
          <p:cNvPr id="3" name="Rectangle : coins arrondis 2">
            <a:extLst>
              <a:ext uri="{FF2B5EF4-FFF2-40B4-BE49-F238E27FC236}">
                <a16:creationId xmlns:a16="http://schemas.microsoft.com/office/drawing/2014/main" id="{8FA4624C-8874-9E86-3FCF-CD6C964E8B15}"/>
              </a:ext>
            </a:extLst>
          </p:cNvPr>
          <p:cNvSpPr/>
          <p:nvPr/>
        </p:nvSpPr>
        <p:spPr>
          <a:xfrm>
            <a:off x="353703" y="1103288"/>
            <a:ext cx="5469195" cy="3638015"/>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React</a:t>
            </a:r>
            <a:r>
              <a:rPr lang="fr-FR" sz="1200" b="0" dirty="0">
                <a:solidFill>
                  <a:srgbClr val="D4D4D4"/>
                </a:solidFill>
                <a:effectLst/>
                <a:latin typeface="Consolas" panose="020B0609020204030204" pitchFamily="49" charset="0"/>
              </a:rPr>
              <a:t>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C586C0"/>
                </a:solidFill>
                <a:effectLst/>
                <a:latin typeface="Consolas" panose="020B0609020204030204" pitchFamily="49" charset="0"/>
              </a:rPr>
              <a:t>import</a:t>
            </a:r>
            <a:r>
              <a:rPr lang="fr-FR" sz="1200" b="0" dirty="0">
                <a:solidFill>
                  <a:srgbClr val="D4D4D4"/>
                </a:solidFill>
                <a:effectLst/>
                <a:latin typeface="Consolas" panose="020B0609020204030204" pitchFamily="49" charset="0"/>
              </a:rPr>
              <a:t> { </a:t>
            </a:r>
            <a:r>
              <a:rPr lang="fr-FR" sz="1200" b="0" dirty="0" err="1">
                <a:solidFill>
                  <a:srgbClr val="9CDCFE"/>
                </a:solidFill>
                <a:effectLst/>
                <a:latin typeface="Consolas" panose="020B0609020204030204" pitchFamily="49" charset="0"/>
              </a:rPr>
              <a:t>View</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 </a:t>
            </a:r>
            <a:r>
              <a:rPr lang="fr-FR" sz="1200" b="0" dirty="0" err="1">
                <a:solidFill>
                  <a:srgbClr val="C586C0"/>
                </a:solidFill>
                <a:effectLst/>
                <a:latin typeface="Consolas" panose="020B0609020204030204" pitchFamily="49" charset="0"/>
              </a:rPr>
              <a:t>from</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t>
            </a:r>
            <a:r>
              <a:rPr lang="fr-FR" sz="1200" b="0" dirty="0" err="1">
                <a:solidFill>
                  <a:srgbClr val="CE9178"/>
                </a:solidFill>
                <a:effectLst/>
                <a:latin typeface="Consolas" panose="020B0609020204030204" pitchFamily="49" charset="0"/>
              </a:rPr>
              <a:t>react</a:t>
            </a:r>
            <a:r>
              <a:rPr lang="fr-FR" sz="1200" b="0" dirty="0">
                <a:solidFill>
                  <a:srgbClr val="CE9178"/>
                </a:solidFill>
                <a:effectLst/>
                <a:latin typeface="Consolas" panose="020B0609020204030204" pitchFamily="49" charset="0"/>
              </a:rPr>
              <a:t>-native'</a:t>
            </a:r>
            <a:endParaRPr lang="fr-FR" sz="1200" b="0" dirty="0">
              <a:solidFill>
                <a:srgbClr val="D4D4D4"/>
              </a:solidFill>
              <a:effectLst/>
              <a:latin typeface="Consolas" panose="020B0609020204030204" pitchFamily="49" charset="0"/>
            </a:endParaRPr>
          </a:p>
          <a:p>
            <a:br>
              <a:rPr lang="fr-FR" sz="1200" b="0" dirty="0">
                <a:solidFill>
                  <a:srgbClr val="D4D4D4"/>
                </a:solidFill>
                <a:effectLst/>
                <a:latin typeface="Consolas" panose="020B0609020204030204" pitchFamily="49" charset="0"/>
              </a:rPr>
            </a:br>
            <a:r>
              <a:rPr lang="fr-FR" sz="1200" b="0" dirty="0" err="1">
                <a:solidFill>
                  <a:srgbClr val="569CD6"/>
                </a:solidFill>
                <a:effectLst/>
                <a:latin typeface="Consolas" panose="020B0609020204030204" pitchFamily="49" charset="0"/>
              </a:rPr>
              <a:t>const</a:t>
            </a:r>
            <a:r>
              <a:rPr lang="fr-FR" sz="1200" b="0" dirty="0">
                <a:solidFill>
                  <a:srgbClr val="D4D4D4"/>
                </a:solidFill>
                <a:effectLst/>
                <a:latin typeface="Consolas" panose="020B0609020204030204" pitchFamily="49" charset="0"/>
              </a:rPr>
              <a:t> </a:t>
            </a:r>
            <a:r>
              <a:rPr lang="fr-FR" sz="1200" b="0" dirty="0">
                <a:solidFill>
                  <a:srgbClr val="4FC1FF"/>
                </a:solidFill>
                <a:effectLst/>
                <a:latin typeface="Consolas" panose="020B0609020204030204" pitchFamily="49" charset="0"/>
              </a:rPr>
              <a:t>data</a:t>
            </a:r>
            <a:r>
              <a:rPr lang="fr-FR" sz="1200" b="0" dirty="0">
                <a:solidFill>
                  <a:srgbClr val="D4D4D4"/>
                </a:solidFill>
                <a:effectLst/>
                <a:latin typeface="Consolas" panose="020B0609020204030204" pitchFamily="49" charset="0"/>
              </a:rPr>
              <a:t> = [</a:t>
            </a:r>
          </a:p>
          <a:p>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id:</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'a'</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name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'Devin'</a:t>
            </a:r>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id:</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'b'</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name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'Gabe'</a:t>
            </a:r>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    { </a:t>
            </a:r>
            <a:r>
              <a:rPr lang="fr-FR" sz="1200" b="0" dirty="0">
                <a:solidFill>
                  <a:srgbClr val="9CDCFE"/>
                </a:solidFill>
                <a:effectLst/>
                <a:latin typeface="Consolas" panose="020B0609020204030204" pitchFamily="49" charset="0"/>
              </a:rPr>
              <a:t>id:</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'c'</a:t>
            </a:r>
            <a:r>
              <a:rPr lang="fr-FR" sz="1200" b="0" dirty="0">
                <a:solidFill>
                  <a:srgbClr val="D4D4D4"/>
                </a:solidFill>
                <a:effectLst/>
                <a:latin typeface="Consolas" panose="020B0609020204030204" pitchFamily="49" charset="0"/>
              </a:rPr>
              <a:t>, </a:t>
            </a:r>
            <a:r>
              <a:rPr lang="fr-FR" sz="1200" b="0" dirty="0" err="1">
                <a:solidFill>
                  <a:srgbClr val="9CDCFE"/>
                </a:solidFill>
                <a:effectLst/>
                <a:latin typeface="Consolas" panose="020B0609020204030204" pitchFamily="49" charset="0"/>
              </a:rPr>
              <a:t>name</a:t>
            </a:r>
            <a:r>
              <a:rPr lang="fr-FR" sz="1200" b="0" dirty="0">
                <a:solidFill>
                  <a:srgbClr val="9CDCFE"/>
                </a:solidFill>
                <a:effectLst/>
                <a:latin typeface="Consolas" panose="020B0609020204030204" pitchFamily="49" charset="0"/>
              </a:rPr>
              <a:t>:</a:t>
            </a:r>
            <a:r>
              <a:rPr lang="fr-FR" sz="1200" b="0" dirty="0">
                <a:solidFill>
                  <a:srgbClr val="D4D4D4"/>
                </a:solidFill>
                <a:effectLst/>
                <a:latin typeface="Consolas" panose="020B0609020204030204" pitchFamily="49" charset="0"/>
              </a:rPr>
              <a:t> </a:t>
            </a:r>
            <a:r>
              <a:rPr lang="fr-FR" sz="1200" b="0" dirty="0">
                <a:solidFill>
                  <a:srgbClr val="CE9178"/>
                </a:solidFill>
                <a:effectLst/>
                <a:latin typeface="Consolas" panose="020B0609020204030204" pitchFamily="49" charset="0"/>
              </a:rPr>
              <a:t>'Kim'</a:t>
            </a:r>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  ]</a:t>
            </a:r>
          </a:p>
          <a:p>
            <a:br>
              <a:rPr lang="fr-FR" sz="1200" b="0" dirty="0">
                <a:solidFill>
                  <a:srgbClr val="D4D4D4"/>
                </a:solidFill>
                <a:effectLst/>
                <a:latin typeface="Consolas" panose="020B0609020204030204" pitchFamily="49" charset="0"/>
              </a:rPr>
            </a:br>
            <a:r>
              <a:rPr lang="fr-FR" sz="1200" b="0" dirty="0">
                <a:solidFill>
                  <a:srgbClr val="C586C0"/>
                </a:solidFill>
                <a:effectLst/>
                <a:latin typeface="Consolas" panose="020B0609020204030204" pitchFamily="49" charset="0"/>
              </a:rPr>
              <a:t>export</a:t>
            </a:r>
            <a:r>
              <a:rPr lang="fr-FR" sz="1200" b="0" dirty="0">
                <a:solidFill>
                  <a:srgbClr val="D4D4D4"/>
                </a:solidFill>
                <a:effectLst/>
                <a:latin typeface="Consolas" panose="020B0609020204030204" pitchFamily="49" charset="0"/>
              </a:rPr>
              <a:t> </a:t>
            </a:r>
            <a:r>
              <a:rPr lang="fr-FR" sz="1200" b="0" dirty="0">
                <a:solidFill>
                  <a:srgbClr val="C586C0"/>
                </a:solidFill>
                <a:effectLst/>
                <a:latin typeface="Consolas" panose="020B0609020204030204" pitchFamily="49" charset="0"/>
              </a:rPr>
              <a:t>default</a:t>
            </a:r>
            <a:r>
              <a:rPr lang="fr-FR" sz="1200" b="0" dirty="0">
                <a:solidFill>
                  <a:srgbClr val="D4D4D4"/>
                </a:solidFill>
                <a:effectLst/>
                <a:latin typeface="Consolas" panose="020B0609020204030204" pitchFamily="49" charset="0"/>
              </a:rPr>
              <a:t> </a:t>
            </a:r>
            <a:r>
              <a:rPr lang="fr-FR" sz="1200" b="0" dirty="0" err="1">
                <a:solidFill>
                  <a:srgbClr val="569CD6"/>
                </a:solidFill>
                <a:effectLst/>
                <a:latin typeface="Consolas" panose="020B0609020204030204" pitchFamily="49" charset="0"/>
              </a:rPr>
              <a:t>function</a:t>
            </a:r>
            <a:r>
              <a:rPr lang="fr-FR" sz="1200" b="0" dirty="0">
                <a:solidFill>
                  <a:srgbClr val="D4D4D4"/>
                </a:solidFill>
                <a:effectLst/>
                <a:latin typeface="Consolas" panose="020B0609020204030204" pitchFamily="49" charset="0"/>
              </a:rPr>
              <a:t> </a:t>
            </a:r>
            <a:r>
              <a:rPr lang="fr-FR" sz="1200" b="0" dirty="0">
                <a:solidFill>
                  <a:srgbClr val="DCDCAA"/>
                </a:solidFill>
                <a:effectLst/>
                <a:latin typeface="Consolas" panose="020B0609020204030204" pitchFamily="49" charset="0"/>
              </a:rPr>
              <a:t>App</a:t>
            </a:r>
            <a:r>
              <a:rPr lang="fr-FR" sz="1200" b="0" dirty="0">
                <a:solidFill>
                  <a:srgbClr val="D4D4D4"/>
                </a:solidFill>
                <a:effectLst/>
                <a:latin typeface="Consolas" panose="020B0609020204030204" pitchFamily="49" charset="0"/>
              </a:rPr>
              <a:t>() {</a:t>
            </a:r>
          </a:p>
          <a:p>
            <a:r>
              <a:rPr lang="fr-FR" sz="1200" b="0" dirty="0">
                <a:solidFill>
                  <a:srgbClr val="C586C0"/>
                </a:solidFill>
                <a:effectLst/>
                <a:latin typeface="Consolas" panose="020B0609020204030204" pitchFamily="49" charset="0"/>
              </a:rPr>
              <a:t>  return</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569CD6"/>
                </a:solidFill>
                <a:effectLst/>
                <a:latin typeface="Consolas" panose="020B0609020204030204" pitchFamily="49" charset="0"/>
              </a:rPr>
              <a:t>      {</a:t>
            </a:r>
            <a:r>
              <a:rPr lang="fr-FR" sz="1200" b="0" dirty="0" err="1">
                <a:solidFill>
                  <a:srgbClr val="4FC1FF"/>
                </a:solidFill>
                <a:effectLst/>
                <a:latin typeface="Consolas" panose="020B0609020204030204" pitchFamily="49" charset="0"/>
              </a:rPr>
              <a:t>data</a:t>
            </a:r>
            <a:r>
              <a:rPr lang="fr-FR" sz="1200" b="0" dirty="0" err="1">
                <a:solidFill>
                  <a:srgbClr val="D4D4D4"/>
                </a:solidFill>
                <a:effectLst/>
                <a:latin typeface="Consolas" panose="020B0609020204030204" pitchFamily="49" charset="0"/>
              </a:rPr>
              <a:t>.</a:t>
            </a:r>
            <a:r>
              <a:rPr lang="fr-FR" sz="1200" b="0" dirty="0" err="1">
                <a:solidFill>
                  <a:srgbClr val="DCDCAA"/>
                </a:solidFill>
                <a:effectLst/>
                <a:latin typeface="Consolas" panose="020B0609020204030204" pitchFamily="49" charset="0"/>
              </a:rPr>
              <a:t>map</a:t>
            </a:r>
            <a:r>
              <a:rPr lang="fr-FR" sz="1200" b="0" dirty="0">
                <a:solidFill>
                  <a:srgbClr val="D4D4D4"/>
                </a:solidFill>
                <a:effectLst/>
                <a:latin typeface="Consolas" panose="020B0609020204030204" pitchFamily="49" charset="0"/>
              </a:rPr>
              <a:t>((</a:t>
            </a:r>
            <a:r>
              <a:rPr lang="fr-FR" sz="1200" b="0" dirty="0">
                <a:solidFill>
                  <a:srgbClr val="9CDCFE"/>
                </a:solidFill>
                <a:effectLst/>
                <a:latin typeface="Consolas" panose="020B0609020204030204" pitchFamily="49" charset="0"/>
              </a:rPr>
              <a:t>item</a:t>
            </a:r>
            <a:r>
              <a:rPr lang="fr-FR" sz="1200" b="0" dirty="0">
                <a:solidFill>
                  <a:srgbClr val="D4D4D4"/>
                </a:solidFill>
                <a:effectLst/>
                <a:latin typeface="Consolas" panose="020B0609020204030204" pitchFamily="49" charset="0"/>
              </a:rPr>
              <a:t>, </a:t>
            </a:r>
            <a:r>
              <a:rPr lang="fr-FR" sz="1200" b="0" dirty="0">
                <a:solidFill>
                  <a:srgbClr val="9CDCFE"/>
                </a:solidFill>
                <a:effectLst/>
                <a:latin typeface="Consolas" panose="020B0609020204030204" pitchFamily="49" charset="0"/>
              </a:rPr>
              <a:t>index</a:t>
            </a:r>
            <a:r>
              <a:rPr lang="fr-FR" sz="1200" b="0" dirty="0">
                <a:solidFill>
                  <a:srgbClr val="D4D4D4"/>
                </a:solidFill>
                <a:effectLst/>
                <a:latin typeface="Consolas" panose="020B0609020204030204" pitchFamily="49" charset="0"/>
              </a:rPr>
              <a:t>) </a:t>
            </a:r>
            <a:r>
              <a:rPr lang="fr-FR" sz="1200" b="0" dirty="0">
                <a:solidFill>
                  <a:srgbClr val="569CD6"/>
                </a:solidFill>
                <a:effectLst/>
                <a:latin typeface="Consolas" panose="020B0609020204030204" pitchFamily="49" charset="0"/>
              </a:rPr>
              <a:t>=&gt;</a:t>
            </a:r>
            <a:r>
              <a:rPr lang="fr-FR" sz="1200" b="0" dirty="0">
                <a:solidFill>
                  <a:srgbClr val="D4D4D4"/>
                </a:solidFill>
                <a:effectLst/>
                <a:latin typeface="Consolas" panose="020B0609020204030204" pitchFamily="49" charset="0"/>
              </a:rPr>
              <a:t> (</a:t>
            </a: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Text</a:t>
            </a:r>
            <a:r>
              <a:rPr lang="fr-FR" sz="1200" b="0" dirty="0">
                <a:solidFill>
                  <a:srgbClr val="D4D4D4"/>
                </a:solidFill>
                <a:effectLst/>
                <a:latin typeface="Consolas" panose="020B0609020204030204" pitchFamily="49" charset="0"/>
              </a:rPr>
              <a:t> </a:t>
            </a:r>
            <a:r>
              <a:rPr lang="fr-FR" sz="1200" b="0" dirty="0">
                <a:solidFill>
                  <a:srgbClr val="9CDCFE"/>
                </a:solidFill>
                <a:effectLst/>
                <a:latin typeface="Consolas" panose="020B0609020204030204" pitchFamily="49" charset="0"/>
              </a:rPr>
              <a:t>key</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index</a:t>
            </a:r>
            <a:r>
              <a:rPr lang="fr-FR" sz="1200" b="0" dirty="0" err="1">
                <a:solidFill>
                  <a:srgbClr val="D4D4D4"/>
                </a:solidFill>
                <a:effectLst/>
                <a:latin typeface="Consolas" panose="020B0609020204030204" pitchFamily="49" charset="0"/>
              </a:rPr>
              <a:t>.</a:t>
            </a:r>
            <a:r>
              <a:rPr lang="fr-FR" sz="1200" b="0" dirty="0" err="1">
                <a:solidFill>
                  <a:srgbClr val="DCDCAA"/>
                </a:solidFill>
                <a:effectLst/>
                <a:latin typeface="Consolas" panose="020B0609020204030204" pitchFamily="49" charset="0"/>
              </a:rPr>
              <a:t>toString</a:t>
            </a:r>
            <a:r>
              <a:rPr lang="fr-FR" sz="1200" b="0" dirty="0">
                <a:solidFill>
                  <a:srgbClr val="D4D4D4"/>
                </a:solidFill>
                <a:effectLst/>
                <a:latin typeface="Consolas" panose="020B0609020204030204" pitchFamily="49" charset="0"/>
              </a:rPr>
              <a:t>()</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&gt;</a:t>
            </a:r>
            <a:r>
              <a:rPr lang="fr-FR" sz="1200" b="0" dirty="0">
                <a:solidFill>
                  <a:srgbClr val="569CD6"/>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item</a:t>
            </a:r>
            <a:r>
              <a:rPr lang="fr-FR" sz="1200" b="0" dirty="0" err="1">
                <a:solidFill>
                  <a:srgbClr val="D4D4D4"/>
                </a:solidFill>
                <a:effectLst/>
                <a:latin typeface="Consolas" panose="020B0609020204030204" pitchFamily="49" charset="0"/>
              </a:rPr>
              <a:t>.</a:t>
            </a:r>
            <a:r>
              <a:rPr lang="fr-FR" sz="1200" b="0" dirty="0" err="1">
                <a:solidFill>
                  <a:srgbClr val="9CDCFE"/>
                </a:solidFill>
                <a:effectLst/>
                <a:latin typeface="Consolas" panose="020B0609020204030204" pitchFamily="49" charset="0"/>
              </a:rPr>
              <a:t>name</a:t>
            </a:r>
            <a:r>
              <a:rPr lang="fr-FR" sz="1200" b="0" dirty="0">
                <a:solidFill>
                  <a:srgbClr val="569CD6"/>
                </a:solidFill>
                <a:effectLst/>
                <a:latin typeface="Consolas" panose="020B0609020204030204" pitchFamily="49" charset="0"/>
              </a:rPr>
              <a:t>}</a:t>
            </a:r>
            <a:r>
              <a:rPr lang="fr-FR" sz="1200" b="0" dirty="0">
                <a:solidFill>
                  <a:srgbClr val="808080"/>
                </a:solidFill>
                <a:effectLst/>
                <a:latin typeface="Consolas" panose="020B0609020204030204" pitchFamily="49" charset="0"/>
              </a:rPr>
              <a:t>&lt;/</a:t>
            </a:r>
            <a:r>
              <a:rPr lang="fr-FR" sz="1200" b="0" dirty="0" err="1">
                <a:solidFill>
                  <a:srgbClr val="4EC9B0"/>
                </a:solidFill>
                <a:effectLst/>
                <a:latin typeface="Consolas" panose="020B0609020204030204" pitchFamily="49" charset="0"/>
              </a:rPr>
              <a:t>Text</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      ))</a:t>
            </a:r>
            <a:r>
              <a:rPr lang="fr-FR" sz="1200" b="0" dirty="0">
                <a:solidFill>
                  <a:srgbClr val="569CD6"/>
                </a:solidFill>
                <a:effectLst/>
                <a:latin typeface="Consolas" panose="020B0609020204030204" pitchFamily="49" charset="0"/>
              </a:rPr>
              <a:t>}</a:t>
            </a:r>
            <a:endParaRPr lang="fr-FR" sz="1200" b="0" dirty="0">
              <a:solidFill>
                <a:srgbClr val="D4D4D4"/>
              </a:solidFill>
              <a:effectLst/>
              <a:latin typeface="Consolas" panose="020B0609020204030204" pitchFamily="49" charset="0"/>
            </a:endParaRPr>
          </a:p>
          <a:p>
            <a:r>
              <a:rPr lang="fr-FR" sz="1200" b="0" dirty="0">
                <a:solidFill>
                  <a:srgbClr val="808080"/>
                </a:solidFill>
                <a:effectLst/>
                <a:latin typeface="Consolas" panose="020B0609020204030204" pitchFamily="49" charset="0"/>
              </a:rPr>
              <a:t>    &lt;/</a:t>
            </a:r>
            <a:r>
              <a:rPr lang="fr-FR" sz="1200" b="0" dirty="0" err="1">
                <a:solidFill>
                  <a:srgbClr val="4EC9B0"/>
                </a:solidFill>
                <a:effectLst/>
                <a:latin typeface="Consolas" panose="020B0609020204030204" pitchFamily="49" charset="0"/>
              </a:rPr>
              <a:t>View</a:t>
            </a:r>
            <a:r>
              <a:rPr lang="fr-FR" sz="1200" b="0" dirty="0">
                <a:solidFill>
                  <a:srgbClr val="808080"/>
                </a:solidFill>
                <a:effectLst/>
                <a:latin typeface="Consolas" panose="020B0609020204030204" pitchFamily="49" charset="0"/>
              </a:rPr>
              <a:t>&gt;</a:t>
            </a:r>
            <a:endParaRPr lang="fr-FR" sz="1200" b="0" dirty="0">
              <a:solidFill>
                <a:srgbClr val="D4D4D4"/>
              </a:solidFill>
              <a:effectLst/>
              <a:latin typeface="Consolas" panose="020B0609020204030204" pitchFamily="49" charset="0"/>
            </a:endParaRPr>
          </a:p>
          <a:p>
            <a:r>
              <a:rPr lang="fr-FR" sz="1200" b="0" dirty="0">
                <a:solidFill>
                  <a:srgbClr val="D4D4D4"/>
                </a:solidFill>
                <a:effectLst/>
                <a:latin typeface="Consolas" panose="020B0609020204030204" pitchFamily="49" charset="0"/>
              </a:rPr>
              <a:t>  )</a:t>
            </a:r>
          </a:p>
          <a:p>
            <a:r>
              <a:rPr lang="fr-FR" sz="1200" b="0" dirty="0">
                <a:solidFill>
                  <a:srgbClr val="D4D4D4"/>
                </a:solidFill>
                <a:effectLst/>
                <a:latin typeface="Consolas" panose="020B0609020204030204" pitchFamily="49" charset="0"/>
              </a:rPr>
              <a:t>}</a:t>
            </a:r>
          </a:p>
        </p:txBody>
      </p:sp>
      <p:sp>
        <p:nvSpPr>
          <p:cNvPr id="4" name="ZoneTexte 3">
            <a:extLst>
              <a:ext uri="{FF2B5EF4-FFF2-40B4-BE49-F238E27FC236}">
                <a16:creationId xmlns:a16="http://schemas.microsoft.com/office/drawing/2014/main" id="{39DC5B43-9A62-0144-4024-22B312337163}"/>
              </a:ext>
            </a:extLst>
          </p:cNvPr>
          <p:cNvSpPr txBox="1"/>
          <p:nvPr/>
        </p:nvSpPr>
        <p:spPr>
          <a:xfrm>
            <a:off x="346289" y="955661"/>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list.component.tsx</a:t>
            </a:r>
            <a:endParaRPr lang="fr-FR" dirty="0"/>
          </a:p>
        </p:txBody>
      </p:sp>
      <p:sp>
        <p:nvSpPr>
          <p:cNvPr id="5" name="Rectangle : coins arrondis 4">
            <a:extLst>
              <a:ext uri="{FF2B5EF4-FFF2-40B4-BE49-F238E27FC236}">
                <a16:creationId xmlns:a16="http://schemas.microsoft.com/office/drawing/2014/main" id="{82B7BA09-46F4-418D-7C01-2CB4BCDCDA9F}"/>
              </a:ext>
            </a:extLst>
          </p:cNvPr>
          <p:cNvSpPr/>
          <p:nvPr/>
        </p:nvSpPr>
        <p:spPr>
          <a:xfrm>
            <a:off x="5932623" y="2889505"/>
            <a:ext cx="3189425" cy="1851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View</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  &lt;</a:t>
            </a:r>
            <a:r>
              <a:rPr lang="fr-FR" b="0" dirty="0" err="1">
                <a:solidFill>
                  <a:srgbClr val="4EC9B0"/>
                </a:solidFill>
                <a:effectLst/>
                <a:latin typeface="Consolas" panose="020B0609020204030204" pitchFamily="49" charset="0"/>
              </a:rPr>
              <a:t>Text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key</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"0"</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Devin</a:t>
            </a: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Text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  &lt;</a:t>
            </a:r>
            <a:r>
              <a:rPr lang="fr-FR" b="0" dirty="0" err="1">
                <a:solidFill>
                  <a:srgbClr val="4EC9B0"/>
                </a:solidFill>
                <a:effectLst/>
                <a:latin typeface="Consolas" panose="020B0609020204030204" pitchFamily="49" charset="0"/>
              </a:rPr>
              <a:t>Text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key</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"1"</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Gabe</a:t>
            </a: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Text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  &lt;</a:t>
            </a:r>
            <a:r>
              <a:rPr lang="fr-FR" b="0" dirty="0" err="1">
                <a:solidFill>
                  <a:srgbClr val="4EC9B0"/>
                </a:solidFill>
                <a:effectLst/>
                <a:latin typeface="Consolas" panose="020B0609020204030204" pitchFamily="49" charset="0"/>
              </a:rPr>
              <a:t>Text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key</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"2"</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Kim</a:t>
            </a: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Text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View</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p:txBody>
      </p:sp>
      <p:sp>
        <p:nvSpPr>
          <p:cNvPr id="8" name="Flèche droite rayée 7">
            <a:extLst>
              <a:ext uri="{FF2B5EF4-FFF2-40B4-BE49-F238E27FC236}">
                <a16:creationId xmlns:a16="http://schemas.microsoft.com/office/drawing/2014/main" id="{6D328D33-39C3-8BA5-B3C6-9A34A013FEBD}"/>
              </a:ext>
            </a:extLst>
          </p:cNvPr>
          <p:cNvSpPr/>
          <p:nvPr/>
        </p:nvSpPr>
        <p:spPr>
          <a:xfrm>
            <a:off x="5354725" y="3555187"/>
            <a:ext cx="738835" cy="402336"/>
          </a:xfrm>
          <a:prstGeom prst="strip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122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4"/>
          <p:cNvSpPr txBox="1">
            <a:spLocks noGrp="1"/>
          </p:cNvSpPr>
          <p:nvPr>
            <p:ph type="title"/>
          </p:nvPr>
        </p:nvSpPr>
        <p:spPr>
          <a:xfrm>
            <a:off x="2436925" y="722503"/>
            <a:ext cx="4242300" cy="116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Environnement</a:t>
            </a:r>
            <a:endParaRPr dirty="0"/>
          </a:p>
        </p:txBody>
      </p:sp>
      <p:sp>
        <p:nvSpPr>
          <p:cNvPr id="838" name="Google Shape;838;p4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001</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Afficher une liste dans un </a:t>
            </a:r>
            <a:r>
              <a:rPr lang="fr-FR" sz="1200" dirty="0" err="1"/>
              <a:t>template</a:t>
            </a:r>
            <a:r>
              <a:rPr lang="fr-FR" sz="1200" dirty="0"/>
              <a:t> </a:t>
            </a:r>
            <a:r>
              <a:rPr lang="fr-FR" sz="1200" dirty="0" err="1"/>
              <a:t>React</a:t>
            </a:r>
            <a:endParaRPr lang="fr-FR" sz="1200" dirty="0"/>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353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4"/>
          <p:cNvSpPr txBox="1">
            <a:spLocks noGrp="1"/>
          </p:cNvSpPr>
          <p:nvPr>
            <p:ph type="title"/>
          </p:nvPr>
        </p:nvSpPr>
        <p:spPr>
          <a:xfrm>
            <a:off x="2436925" y="722503"/>
            <a:ext cx="4242300" cy="116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REACT : HOOKS</a:t>
            </a:r>
            <a:endParaRPr dirty="0"/>
          </a:p>
        </p:txBody>
      </p:sp>
      <p:sp>
        <p:nvSpPr>
          <p:cNvPr id="838" name="Google Shape;838;p4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005</a:t>
            </a:r>
            <a:endParaRPr dirty="0"/>
          </a:p>
        </p:txBody>
      </p:sp>
    </p:spTree>
    <p:extLst>
      <p:ext uri="{BB962C8B-B14F-4D97-AF65-F5344CB8AC3E}">
        <p14:creationId xmlns:p14="http://schemas.microsoft.com/office/powerpoint/2010/main" val="113482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6D33B3C-CE39-3666-CECE-38064640A2CC}"/>
              </a:ext>
            </a:extLst>
          </p:cNvPr>
          <p:cNvPicPr>
            <a:picLocks noChangeAspect="1"/>
          </p:cNvPicPr>
          <p:nvPr/>
        </p:nvPicPr>
        <p:blipFill>
          <a:blip r:embed="rId3"/>
          <a:stretch>
            <a:fillRect/>
          </a:stretch>
        </p:blipFill>
        <p:spPr>
          <a:xfrm>
            <a:off x="2557020" y="0"/>
            <a:ext cx="4029959" cy="5143500"/>
          </a:xfrm>
          <a:prstGeom prst="rect">
            <a:avLst/>
          </a:prstGeom>
        </p:spPr>
      </p:pic>
    </p:spTree>
    <p:extLst>
      <p:ext uri="{BB962C8B-B14F-4D97-AF65-F5344CB8AC3E}">
        <p14:creationId xmlns:p14="http://schemas.microsoft.com/office/powerpoint/2010/main" val="11515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8"/>
          <p:cNvSpPr txBox="1">
            <a:spLocks noGrp="1"/>
          </p:cNvSpPr>
          <p:nvPr>
            <p:ph type="title"/>
          </p:nvPr>
        </p:nvSpPr>
        <p:spPr>
          <a:xfrm>
            <a:off x="288669" y="1574125"/>
            <a:ext cx="3095400" cy="83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a:t>
            </a:r>
            <a:endParaRPr dirty="0"/>
          </a:p>
        </p:txBody>
      </p:sp>
      <p:sp>
        <p:nvSpPr>
          <p:cNvPr id="718" name="Google Shape;718;p38"/>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Don’t</a:t>
            </a:r>
            <a:endParaRPr dirty="0"/>
          </a:p>
        </p:txBody>
      </p:sp>
      <p:sp>
        <p:nvSpPr>
          <p:cNvPr id="719" name="Google Shape;719;p38"/>
          <p:cNvSpPr txBox="1">
            <a:spLocks noGrp="1"/>
          </p:cNvSpPr>
          <p:nvPr>
            <p:ph type="subTitle" idx="1"/>
          </p:nvPr>
        </p:nvSpPr>
        <p:spPr>
          <a:xfrm>
            <a:off x="5531224" y="2457275"/>
            <a:ext cx="3393319" cy="111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sz="1600" dirty="0">
                <a:solidFill>
                  <a:srgbClr val="B2B2B2"/>
                </a:solidFill>
                <a:effectLst/>
              </a:rPr>
              <a:t>🔴 </a:t>
            </a:r>
            <a:r>
              <a:rPr lang="fr-FR" sz="1600" dirty="0">
                <a:solidFill>
                  <a:schemeClr val="bg1"/>
                </a:solidFill>
                <a:effectLst/>
              </a:rPr>
              <a:t>Appeler à l’intérieur d’une condition</a:t>
            </a:r>
          </a:p>
          <a:p>
            <a:pPr marL="0" lvl="0" indent="0" algn="l" rtl="0">
              <a:spcBef>
                <a:spcPts val="0"/>
              </a:spcBef>
              <a:spcAft>
                <a:spcPts val="1600"/>
              </a:spcAft>
              <a:buNone/>
            </a:pPr>
            <a:r>
              <a:rPr lang="fr-FR" sz="1600" dirty="0">
                <a:solidFill>
                  <a:srgbClr val="B2B2B2"/>
                </a:solidFill>
                <a:effectLst/>
              </a:rPr>
              <a:t>🔴</a:t>
            </a:r>
            <a:r>
              <a:rPr lang="fr-FR" sz="1600" dirty="0">
                <a:solidFill>
                  <a:schemeClr val="bg1"/>
                </a:solidFill>
              </a:rPr>
              <a:t> Appeler dans une boucle</a:t>
            </a:r>
          </a:p>
          <a:p>
            <a:pPr marL="0" indent="0" algn="l">
              <a:spcAft>
                <a:spcPts val="1600"/>
              </a:spcAft>
            </a:pPr>
            <a:r>
              <a:rPr lang="fr-FR" sz="1600" dirty="0">
                <a:solidFill>
                  <a:srgbClr val="B2B2B2"/>
                </a:solidFill>
                <a:effectLst/>
              </a:rPr>
              <a:t>🔴</a:t>
            </a:r>
            <a:r>
              <a:rPr lang="fr-FR" sz="1600" dirty="0">
                <a:solidFill>
                  <a:schemeClr val="bg1"/>
                </a:solidFill>
              </a:rPr>
              <a:t> Appeler depuis une fonction en            </a:t>
            </a:r>
            <a:r>
              <a:rPr lang="fr-FR" sz="1600" dirty="0">
                <a:solidFill>
                  <a:schemeClr val="accent1"/>
                </a:solidFill>
              </a:rPr>
              <a:t>.</a:t>
            </a:r>
            <a:r>
              <a:rPr lang="fr-FR" sz="1600" dirty="0">
                <a:solidFill>
                  <a:schemeClr val="bg1"/>
                </a:solidFill>
              </a:rPr>
              <a:t>     dehors d’un composant</a:t>
            </a:r>
          </a:p>
        </p:txBody>
      </p:sp>
      <p:sp>
        <p:nvSpPr>
          <p:cNvPr id="720" name="Google Shape;720;p38"/>
          <p:cNvSpPr txBox="1">
            <a:spLocks noGrp="1"/>
          </p:cNvSpPr>
          <p:nvPr>
            <p:ph type="subTitle" idx="3"/>
          </p:nvPr>
        </p:nvSpPr>
        <p:spPr>
          <a:xfrm>
            <a:off x="479194" y="2457274"/>
            <a:ext cx="2615136" cy="220250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sz="1600" b="0" i="0" dirty="0">
                <a:solidFill>
                  <a:srgbClr val="1A1A1A"/>
                </a:solidFill>
                <a:effectLst/>
              </a:rPr>
              <a:t>✅ Appeler depuis la racine d’un fonction composant</a:t>
            </a:r>
          </a:p>
          <a:p>
            <a:pPr marL="0" lvl="0" indent="0" algn="l" rtl="0">
              <a:spcBef>
                <a:spcPts val="0"/>
              </a:spcBef>
              <a:spcAft>
                <a:spcPts val="1600"/>
              </a:spcAft>
              <a:buNone/>
            </a:pPr>
            <a:r>
              <a:rPr lang="fr-FR" sz="1400" b="0" i="0" dirty="0">
                <a:solidFill>
                  <a:srgbClr val="1A1A1A"/>
                </a:solidFill>
                <a:effectLst/>
              </a:rPr>
              <a:t>✅</a:t>
            </a:r>
            <a:r>
              <a:rPr lang="fr-FR" sz="1600" dirty="0">
                <a:solidFill>
                  <a:srgbClr val="1A1A1A"/>
                </a:solidFill>
              </a:rPr>
              <a:t> Appeler depuis un Hook personnalisé</a:t>
            </a:r>
          </a:p>
          <a:p>
            <a:pPr marL="0" lvl="0" indent="0" algn="l" rtl="0">
              <a:spcBef>
                <a:spcPts val="0"/>
              </a:spcBef>
              <a:spcAft>
                <a:spcPts val="1600"/>
              </a:spcAft>
              <a:buNone/>
            </a:pPr>
            <a:r>
              <a:rPr lang="fr-FR" sz="1600" b="0" i="0" dirty="0">
                <a:solidFill>
                  <a:srgbClr val="1A1A1A"/>
                </a:solidFill>
                <a:effectLst/>
              </a:rPr>
              <a:t>✅ Utiliser le linter pour forcer l’utilisation correcte</a:t>
            </a:r>
            <a:endParaRPr sz="1600" dirty="0"/>
          </a:p>
        </p:txBody>
      </p:sp>
      <p:sp>
        <p:nvSpPr>
          <p:cNvPr id="2" name="Titre 1">
            <a:extLst>
              <a:ext uri="{FF2B5EF4-FFF2-40B4-BE49-F238E27FC236}">
                <a16:creationId xmlns:a16="http://schemas.microsoft.com/office/drawing/2014/main" id="{25CC6AD5-D923-D051-414A-3FC1D2B52FCA}"/>
              </a:ext>
            </a:extLst>
          </p:cNvPr>
          <p:cNvSpPr txBox="1">
            <a:spLocks/>
          </p:cNvSpPr>
          <p:nvPr/>
        </p:nvSpPr>
        <p:spPr>
          <a:xfrm>
            <a:off x="599100" y="536850"/>
            <a:ext cx="7945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accent2"/>
              </a:buClr>
              <a:buSzPts val="3000"/>
              <a:buFont typeface="Krona One"/>
              <a:buNone/>
              <a:defRPr sz="5000" b="0" i="0" u="none" strike="noStrike" cap="none">
                <a:solidFill>
                  <a:schemeClr val="accent1"/>
                </a:solidFill>
                <a:latin typeface="+mj-lt"/>
                <a:ea typeface="Krona One"/>
                <a:cs typeface="Krona One"/>
                <a:sym typeface="Krona One"/>
              </a:defRPr>
            </a:lvl1pPr>
            <a:lvl2pPr marR="0" lvl="1"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eaLnBrk="1" hangingPunct="1">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fr-FR" dirty="0">
                <a:solidFill>
                  <a:schemeClr val="bg1"/>
                </a:solidFill>
              </a:rPr>
              <a:t>Les HOOKS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useState</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Persiste une donnée entre 2 rendus</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5463639" cy="4091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React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useState</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View</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Button</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-native'</a:t>
            </a:r>
            <a:endParaRPr lang="fr-FR" sz="1000" b="0" dirty="0">
              <a:solidFill>
                <a:srgbClr val="D4D4D4"/>
              </a:solidFill>
              <a:effectLst/>
              <a:latin typeface="Consolas" panose="020B0609020204030204" pitchFamily="49" charset="0"/>
            </a:endParaRP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randomDiceRoll</a:t>
            </a:r>
            <a:r>
              <a:rPr lang="fr-FR" sz="1000" b="0" dirty="0">
                <a:solidFill>
                  <a:srgbClr val="D4D4D4"/>
                </a:solidFill>
                <a:effectLst/>
                <a:latin typeface="Consolas" panose="020B0609020204030204" pitchFamily="49" charset="0"/>
              </a:rPr>
              <a:t> = ()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Math</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floor</a:t>
            </a:r>
            <a:r>
              <a:rPr lang="fr-FR" sz="1000" b="0" dirty="0">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Math</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random</a:t>
            </a:r>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6</a:t>
            </a:r>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1;</a:t>
            </a:r>
            <a:endParaRPr lang="fr-FR" sz="1000" b="0" dirty="0">
              <a:solidFill>
                <a:srgbClr val="D4D4D4"/>
              </a:solidFill>
              <a:effectLst/>
              <a:latin typeface="Consolas" panose="020B0609020204030204" pitchFamily="49" charset="0"/>
            </a:endParaRPr>
          </a:p>
          <a:p>
            <a:br>
              <a:rPr lang="fr-FR" sz="1000" b="0" dirty="0">
                <a:solidFill>
                  <a:srgbClr val="D4D4D4"/>
                </a:solidFill>
                <a:effectLst/>
                <a:latin typeface="Consolas" panose="020B0609020204030204" pitchFamily="49" charset="0"/>
              </a:rPr>
            </a:br>
            <a:r>
              <a:rPr lang="fr-FR" sz="1000" b="0" dirty="0">
                <a:solidFill>
                  <a:srgbClr val="C586C0"/>
                </a:solidFill>
                <a:effectLst/>
                <a:latin typeface="Consolas" panose="020B0609020204030204" pitchFamily="49" charset="0"/>
              </a:rPr>
              <a:t>export</a:t>
            </a: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default</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function</a:t>
            </a:r>
            <a:r>
              <a:rPr lang="fr-FR" sz="1000" b="0" dirty="0">
                <a:solidFill>
                  <a:srgbClr val="D4D4D4"/>
                </a:solidFill>
                <a:effectLst/>
                <a:latin typeface="Consolas" panose="020B0609020204030204" pitchFamily="49" charset="0"/>
              </a:rPr>
              <a:t> </a:t>
            </a:r>
            <a:r>
              <a:rPr lang="fr-FR" sz="1000" b="0" dirty="0">
                <a:solidFill>
                  <a:srgbClr val="DCDCAA"/>
                </a:solidFill>
                <a:effectLst/>
                <a:latin typeface="Consolas" panose="020B0609020204030204" pitchFamily="49" charset="0"/>
              </a:rPr>
              <a:t>App</a:t>
            </a:r>
            <a:r>
              <a:rPr lang="fr-FR" sz="1000" b="0" dirty="0">
                <a:solidFill>
                  <a:srgbClr val="D4D4D4"/>
                </a:solidFill>
                <a:effectLst/>
                <a:latin typeface="Consolas" panose="020B0609020204030204" pitchFamily="49" charset="0"/>
              </a:rPr>
              <a:t>() {</a:t>
            </a:r>
          </a:p>
          <a:p>
            <a:r>
              <a:rPr lang="fr-FR" sz="1000" b="0" dirty="0">
                <a:solidFill>
                  <a:srgbClr val="569CD6"/>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diceRolls</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setDiceRolls</a:t>
            </a:r>
            <a:r>
              <a:rPr lang="fr-FR" sz="1000" b="0" dirty="0">
                <a:solidFill>
                  <a:srgbClr val="D4D4D4"/>
                </a:solidFill>
                <a:effectLst/>
                <a:latin typeface="Consolas" panose="020B0609020204030204" pitchFamily="49" charset="0"/>
              </a:rPr>
              <a:t>] = </a:t>
            </a:r>
            <a:r>
              <a:rPr lang="fr-FR" sz="1000" b="0" dirty="0" err="1">
                <a:solidFill>
                  <a:srgbClr val="DCDCAA"/>
                </a:solidFill>
                <a:effectLst/>
                <a:latin typeface="Consolas" panose="020B0609020204030204" pitchFamily="49" charset="0"/>
              </a:rPr>
              <a:t>useState</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return</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a:solidFill>
                  <a:srgbClr val="4EC9B0"/>
                </a:solidFill>
                <a:effectLst/>
                <a:latin typeface="Consolas" panose="020B0609020204030204" pitchFamily="49" charset="0"/>
              </a:rPr>
              <a:t>Button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"Roll </a:t>
            </a:r>
            <a:r>
              <a:rPr lang="fr-FR" sz="1000" b="0" dirty="0" err="1">
                <a:solidFill>
                  <a:srgbClr val="CE9178"/>
                </a:solidFill>
                <a:effectLst/>
                <a:latin typeface="Consolas" panose="020B0609020204030204" pitchFamily="49" charset="0"/>
              </a:rPr>
              <a:t>dice</a:t>
            </a:r>
            <a:r>
              <a:rPr lang="fr-FR" sz="1000" b="0" dirty="0">
                <a:solidFill>
                  <a:srgbClr val="CE9178"/>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onPress</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DCDCAA"/>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setDiceRolls</a:t>
            </a:r>
            <a:r>
              <a:rPr lang="fr-FR" sz="1000" b="0" dirty="0">
                <a:solidFill>
                  <a:srgbClr val="D4D4D4"/>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diceRolls</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randomDiceRoll</a:t>
            </a:r>
            <a:r>
              <a:rPr lang="fr-FR" sz="1000" b="0" dirty="0">
                <a:solidFill>
                  <a:srgbClr val="D4D4D4"/>
                </a:solidFill>
                <a:effectLst/>
                <a:latin typeface="Consolas" panose="020B0609020204030204" pitchFamily="49" charset="0"/>
              </a:rPr>
              <a:t>()])</a:t>
            </a:r>
          </a:p>
          <a:p>
            <a:r>
              <a:rPr lang="fr-FR" sz="1000" dirty="0">
                <a:solidFill>
                  <a:srgbClr val="D4D4D4"/>
                </a:solidFill>
                <a:latin typeface="Consolas" panose="020B0609020204030204" pitchFamily="49" charset="0"/>
              </a:rPr>
              <a:t>           </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/&gt;</a:t>
            </a:r>
            <a:endParaRPr lang="fr-FR" sz="1000" b="0" dirty="0">
              <a:solidFill>
                <a:srgbClr val="D4D4D4"/>
              </a:solidFill>
              <a:effectLst/>
              <a:latin typeface="Consolas" panose="020B0609020204030204" pitchFamily="49" charset="0"/>
            </a:endParaRPr>
          </a:p>
          <a:p>
            <a:r>
              <a:rPr lang="fr-FR" sz="1000" b="0" dirty="0">
                <a:solidFill>
                  <a:srgbClr val="569CD6"/>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diceRolls</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map</a:t>
            </a:r>
            <a:r>
              <a:rPr lang="fr-FR" sz="1000" b="0" dirty="0">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diceRoll</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index</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fontSize</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24</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key</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9CDCFE"/>
                </a:solidFill>
                <a:effectLst/>
                <a:latin typeface="Consolas" panose="020B0609020204030204" pitchFamily="49" charset="0"/>
              </a:rPr>
              <a:t>index</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569CD6"/>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diceRoll</a:t>
            </a:r>
            <a:r>
              <a:rPr lang="fr-FR" sz="1000" b="0" dirty="0">
                <a:solidFill>
                  <a:srgbClr val="569CD6"/>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bg1"/>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1EB58772-96AC-9ABB-027B-571A42F127A6}"/>
              </a:ext>
            </a:extLst>
          </p:cNvPr>
          <p:cNvSpPr/>
          <p:nvPr/>
        </p:nvSpPr>
        <p:spPr>
          <a:xfrm>
            <a:off x="3540557" y="2318918"/>
            <a:ext cx="1814170" cy="1828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4" name="Demi-tour 3">
            <a:extLst>
              <a:ext uri="{FF2B5EF4-FFF2-40B4-BE49-F238E27FC236}">
                <a16:creationId xmlns:a16="http://schemas.microsoft.com/office/drawing/2014/main" id="{89BD5A11-22C1-5195-F4F4-A62ED048C3F8}"/>
              </a:ext>
            </a:extLst>
          </p:cNvPr>
          <p:cNvSpPr/>
          <p:nvPr/>
        </p:nvSpPr>
        <p:spPr>
          <a:xfrm flipH="1">
            <a:off x="4769510" y="2062886"/>
            <a:ext cx="899770" cy="301750"/>
          </a:xfrm>
          <a:prstGeom prst="utur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5" name="Rectangle 4">
            <a:extLst>
              <a:ext uri="{FF2B5EF4-FFF2-40B4-BE49-F238E27FC236}">
                <a16:creationId xmlns:a16="http://schemas.microsoft.com/office/drawing/2014/main" id="{2BFF93BB-F60F-DD06-679A-4FD29FF500A2}"/>
              </a:ext>
            </a:extLst>
          </p:cNvPr>
          <p:cNvSpPr/>
          <p:nvPr/>
        </p:nvSpPr>
        <p:spPr>
          <a:xfrm>
            <a:off x="6144768" y="2318918"/>
            <a:ext cx="153619" cy="1828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6" name="Demi-tour 5">
            <a:extLst>
              <a:ext uri="{FF2B5EF4-FFF2-40B4-BE49-F238E27FC236}">
                <a16:creationId xmlns:a16="http://schemas.microsoft.com/office/drawing/2014/main" id="{62AB3720-964C-D543-6DAB-F66DE6501F86}"/>
              </a:ext>
            </a:extLst>
          </p:cNvPr>
          <p:cNvSpPr/>
          <p:nvPr/>
        </p:nvSpPr>
        <p:spPr>
          <a:xfrm flipH="1" flipV="1">
            <a:off x="4008729" y="2491495"/>
            <a:ext cx="2245767" cy="251705"/>
          </a:xfrm>
          <a:prstGeom prst="utur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7" name="Rectangle 6">
            <a:extLst>
              <a:ext uri="{FF2B5EF4-FFF2-40B4-BE49-F238E27FC236}">
                <a16:creationId xmlns:a16="http://schemas.microsoft.com/office/drawing/2014/main" id="{B2CB0B70-4BB0-5C0F-B18A-F193134156BD}"/>
              </a:ext>
            </a:extLst>
          </p:cNvPr>
          <p:cNvSpPr/>
          <p:nvPr/>
        </p:nvSpPr>
        <p:spPr>
          <a:xfrm>
            <a:off x="4842662" y="3073838"/>
            <a:ext cx="2209191" cy="21800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Tree>
    <p:extLst>
      <p:ext uri="{BB962C8B-B14F-4D97-AF65-F5344CB8AC3E}">
        <p14:creationId xmlns:p14="http://schemas.microsoft.com/office/powerpoint/2010/main" val="33411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0" end="0"/>
                                            </p:txEl>
                                          </p:spTgt>
                                        </p:tgtEl>
                                        <p:attrNameLst>
                                          <p:attrName>style.opacity</p:attrName>
                                        </p:attrNameLst>
                                      </p:cBhvr>
                                      <p:to>
                                        <p:strVal val="0.5"/>
                                      </p:to>
                                    </p:set>
                                    <p:animEffect filter="image" prLst="opacity: 0.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5"/>
                                      </p:to>
                                    </p:set>
                                    <p:animEffect filter="image" prLst="opacity: 0.5">
                                      <p:cBhvr rctx="IE">
                                        <p:cTn id="10" dur="indefinite"/>
                                        <p:tgtEl>
                                          <p:spTgt spid="2">
                                            <p:txEl>
                                              <p:pRg st="1" end="1"/>
                                            </p:txEl>
                                          </p:spTgt>
                                        </p:tgtEl>
                                      </p:cBhvr>
                                    </p:animEffec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5"/>
                                      </p:to>
                                    </p:set>
                                    <p:animEffect filter="image" prLst="opacity: 0.5">
                                      <p:cBhvr rctx="IE">
                                        <p:cTn id="13" dur="indefinite"/>
                                        <p:tgtEl>
                                          <p:spTgt spid="2">
                                            <p:txEl>
                                              <p:pRg st="2" end="2"/>
                                            </p:txEl>
                                          </p:spTgt>
                                        </p:tgtEl>
                                      </p:cBhvr>
                                    </p:animEffect>
                                  </p:childTnLst>
                                </p:cTn>
                              </p:par>
                              <p:par>
                                <p:cTn id="14" presetID="9" presetClass="emph" presetSubtype="0" nodeType="withEffect">
                                  <p:stCondLst>
                                    <p:cond delay="0"/>
                                  </p:stCondLst>
                                  <p:childTnLst>
                                    <p:set>
                                      <p:cBhvr>
                                        <p:cTn id="15" dur="indefinite"/>
                                        <p:tgtEl>
                                          <p:spTgt spid="2">
                                            <p:txEl>
                                              <p:pRg st="3" end="3"/>
                                            </p:txEl>
                                          </p:spTgt>
                                        </p:tgtEl>
                                        <p:attrNameLst>
                                          <p:attrName>style.opacity</p:attrName>
                                        </p:attrNameLst>
                                      </p:cBhvr>
                                      <p:to>
                                        <p:strVal val="0.5"/>
                                      </p:to>
                                    </p:set>
                                    <p:animEffect filter="image" prLst="opacity: 0.5">
                                      <p:cBhvr rctx="IE">
                                        <p:cTn id="16" dur="indefinite"/>
                                        <p:tgtEl>
                                          <p:spTgt spid="2">
                                            <p:txEl>
                                              <p:pRg st="3" end="3"/>
                                            </p:txEl>
                                          </p:spTgt>
                                        </p:tgtEl>
                                      </p:cBhvr>
                                    </p:animEffect>
                                  </p:childTnLst>
                                </p:cTn>
                              </p:par>
                              <p:par>
                                <p:cTn id="17" presetID="9" presetClass="emph" presetSubtype="0" nodeType="withEffect">
                                  <p:stCondLst>
                                    <p:cond delay="0"/>
                                  </p:stCondLst>
                                  <p:childTnLst>
                                    <p:set>
                                      <p:cBhvr>
                                        <p:cTn id="18" dur="indefinite"/>
                                        <p:tgtEl>
                                          <p:spTgt spid="2">
                                            <p:txEl>
                                              <p:pRg st="5" end="5"/>
                                            </p:txEl>
                                          </p:spTgt>
                                        </p:tgtEl>
                                        <p:attrNameLst>
                                          <p:attrName>style.opacity</p:attrName>
                                        </p:attrNameLst>
                                      </p:cBhvr>
                                      <p:to>
                                        <p:strVal val="0.5"/>
                                      </p:to>
                                    </p:set>
                                    <p:animEffect filter="image" prLst="opacity: 0.5">
                                      <p:cBhvr rctx="IE">
                                        <p:cTn id="19" dur="indefinite"/>
                                        <p:tgtEl>
                                          <p:spTgt spid="2">
                                            <p:txEl>
                                              <p:pRg st="5" end="5"/>
                                            </p:txEl>
                                          </p:spTgt>
                                        </p:tgtEl>
                                      </p:cBhvr>
                                    </p:animEffect>
                                  </p:childTnLst>
                                </p:cTn>
                              </p:par>
                              <p:par>
                                <p:cTn id="20" presetID="9" presetClass="emph" presetSubtype="0" nodeType="withEffect">
                                  <p:stCondLst>
                                    <p:cond delay="0"/>
                                  </p:stCondLst>
                                  <p:childTnLst>
                                    <p:set>
                                      <p:cBhvr>
                                        <p:cTn id="21" dur="indefinite"/>
                                        <p:tgtEl>
                                          <p:spTgt spid="2">
                                            <p:txEl>
                                              <p:pRg st="6" end="6"/>
                                            </p:txEl>
                                          </p:spTgt>
                                        </p:tgtEl>
                                        <p:attrNameLst>
                                          <p:attrName>style.opacity</p:attrName>
                                        </p:attrNameLst>
                                      </p:cBhvr>
                                      <p:to>
                                        <p:strVal val="0.5"/>
                                      </p:to>
                                    </p:set>
                                    <p:animEffect filter="image" prLst="opacity: 0.5">
                                      <p:cBhvr rctx="IE">
                                        <p:cTn id="22" dur="indefinite"/>
                                        <p:tgtEl>
                                          <p:spTgt spid="2">
                                            <p:txEl>
                                              <p:pRg st="6" end="6"/>
                                            </p:txEl>
                                          </p:spTgt>
                                        </p:tgtEl>
                                      </p:cBhvr>
                                    </p:animEffect>
                                  </p:childTnLst>
                                </p:cTn>
                              </p:par>
                              <p:par>
                                <p:cTn id="23" presetID="9" presetClass="emph" presetSubtype="0" nodeType="withEffect">
                                  <p:stCondLst>
                                    <p:cond delay="0"/>
                                  </p:stCondLst>
                                  <p:childTnLst>
                                    <p:set>
                                      <p:cBhvr>
                                        <p:cTn id="24" dur="indefinite"/>
                                        <p:tgtEl>
                                          <p:spTgt spid="2">
                                            <p:txEl>
                                              <p:pRg st="7" end="7"/>
                                            </p:txEl>
                                          </p:spTgt>
                                        </p:tgtEl>
                                        <p:attrNameLst>
                                          <p:attrName>style.opacity</p:attrName>
                                        </p:attrNameLst>
                                      </p:cBhvr>
                                      <p:to>
                                        <p:strVal val="0.5"/>
                                      </p:to>
                                    </p:set>
                                    <p:animEffect filter="image" prLst="opacity: 0.5">
                                      <p:cBhvr rctx="IE">
                                        <p:cTn id="25" dur="indefinite"/>
                                        <p:tgtEl>
                                          <p:spTgt spid="2">
                                            <p:txEl>
                                              <p:pRg st="7" end="7"/>
                                            </p:txEl>
                                          </p:spTgt>
                                        </p:tgtEl>
                                      </p:cBhvr>
                                    </p:animEffect>
                                  </p:childTnLst>
                                </p:cTn>
                              </p:par>
                              <p:par>
                                <p:cTn id="26" presetID="9" presetClass="emph" presetSubtype="0" nodeType="withEffect">
                                  <p:stCondLst>
                                    <p:cond delay="0"/>
                                  </p:stCondLst>
                                  <p:childTnLst>
                                    <p:set>
                                      <p:cBhvr>
                                        <p:cTn id="27" dur="indefinite"/>
                                        <p:tgtEl>
                                          <p:spTgt spid="2">
                                            <p:txEl>
                                              <p:pRg st="9" end="9"/>
                                            </p:txEl>
                                          </p:spTgt>
                                        </p:tgtEl>
                                        <p:attrNameLst>
                                          <p:attrName>style.opacity</p:attrName>
                                        </p:attrNameLst>
                                      </p:cBhvr>
                                      <p:to>
                                        <p:strVal val="0.5"/>
                                      </p:to>
                                    </p:set>
                                    <p:animEffect filter="image" prLst="opacity: 0.5">
                                      <p:cBhvr rctx="IE">
                                        <p:cTn id="28" dur="indefinite"/>
                                        <p:tgtEl>
                                          <p:spTgt spid="2">
                                            <p:txEl>
                                              <p:pRg st="9" end="9"/>
                                            </p:txEl>
                                          </p:spTgt>
                                        </p:tgtEl>
                                      </p:cBhvr>
                                    </p:animEffect>
                                  </p:childTnLst>
                                </p:cTn>
                              </p:par>
                              <p:par>
                                <p:cTn id="29" presetID="9" presetClass="emph" presetSubtype="0" nodeType="withEffect">
                                  <p:stCondLst>
                                    <p:cond delay="0"/>
                                  </p:stCondLst>
                                  <p:childTnLst>
                                    <p:set>
                                      <p:cBhvr>
                                        <p:cTn id="30" dur="indefinite"/>
                                        <p:tgtEl>
                                          <p:spTgt spid="2">
                                            <p:txEl>
                                              <p:pRg st="10" end="10"/>
                                            </p:txEl>
                                          </p:spTgt>
                                        </p:tgtEl>
                                        <p:attrNameLst>
                                          <p:attrName>style.opacity</p:attrName>
                                        </p:attrNameLst>
                                      </p:cBhvr>
                                      <p:to>
                                        <p:strVal val="0.5"/>
                                      </p:to>
                                    </p:set>
                                    <p:animEffect filter="image" prLst="opacity: 0.5">
                                      <p:cBhvr rctx="IE">
                                        <p:cTn id="31" dur="indefinite"/>
                                        <p:tgtEl>
                                          <p:spTgt spid="2">
                                            <p:txEl>
                                              <p:pRg st="10" end="10"/>
                                            </p:txEl>
                                          </p:spTgt>
                                        </p:tgtEl>
                                      </p:cBhvr>
                                    </p:animEffect>
                                  </p:childTnLst>
                                </p:cTn>
                              </p:par>
                              <p:par>
                                <p:cTn id="32" presetID="9" presetClass="emph" presetSubtype="0" nodeType="withEffect">
                                  <p:stCondLst>
                                    <p:cond delay="0"/>
                                  </p:stCondLst>
                                  <p:childTnLst>
                                    <p:set>
                                      <p:cBhvr>
                                        <p:cTn id="33" dur="indefinite"/>
                                        <p:tgtEl>
                                          <p:spTgt spid="2">
                                            <p:txEl>
                                              <p:pRg st="11" end="11"/>
                                            </p:txEl>
                                          </p:spTgt>
                                        </p:tgtEl>
                                        <p:attrNameLst>
                                          <p:attrName>style.opacity</p:attrName>
                                        </p:attrNameLst>
                                      </p:cBhvr>
                                      <p:to>
                                        <p:strVal val="0.5"/>
                                      </p:to>
                                    </p:set>
                                    <p:animEffect filter="image" prLst="opacity: 0.5">
                                      <p:cBhvr rctx="IE">
                                        <p:cTn id="34" dur="indefinite"/>
                                        <p:tgtEl>
                                          <p:spTgt spid="2">
                                            <p:txEl>
                                              <p:pRg st="11" end="11"/>
                                            </p:txEl>
                                          </p:spTgt>
                                        </p:tgtEl>
                                      </p:cBhvr>
                                    </p:animEffect>
                                  </p:childTnLst>
                                </p:cTn>
                              </p:par>
                              <p:par>
                                <p:cTn id="35" presetID="9" presetClass="emph" presetSubtype="0" nodeType="withEffect">
                                  <p:stCondLst>
                                    <p:cond delay="0"/>
                                  </p:stCondLst>
                                  <p:childTnLst>
                                    <p:set>
                                      <p:cBhvr>
                                        <p:cTn id="36" dur="indefinite"/>
                                        <p:tgtEl>
                                          <p:spTgt spid="2">
                                            <p:txEl>
                                              <p:pRg st="12" end="12"/>
                                            </p:txEl>
                                          </p:spTgt>
                                        </p:tgtEl>
                                        <p:attrNameLst>
                                          <p:attrName>style.opacity</p:attrName>
                                        </p:attrNameLst>
                                      </p:cBhvr>
                                      <p:to>
                                        <p:strVal val="0.5"/>
                                      </p:to>
                                    </p:set>
                                    <p:animEffect filter="image" prLst="opacity: 0.5">
                                      <p:cBhvr rctx="IE">
                                        <p:cTn id="37" dur="indefinite"/>
                                        <p:tgtEl>
                                          <p:spTgt spid="2">
                                            <p:txEl>
                                              <p:pRg st="12" end="12"/>
                                            </p:txEl>
                                          </p:spTgt>
                                        </p:tgtEl>
                                      </p:cBhvr>
                                    </p:animEffect>
                                  </p:childTnLst>
                                </p:cTn>
                              </p:par>
                              <p:par>
                                <p:cTn id="38" presetID="9" presetClass="emph" presetSubtype="0" nodeType="withEffect">
                                  <p:stCondLst>
                                    <p:cond delay="0"/>
                                  </p:stCondLst>
                                  <p:childTnLst>
                                    <p:set>
                                      <p:cBhvr>
                                        <p:cTn id="39" dur="indefinite"/>
                                        <p:tgtEl>
                                          <p:spTgt spid="2">
                                            <p:txEl>
                                              <p:pRg st="13" end="13"/>
                                            </p:txEl>
                                          </p:spTgt>
                                        </p:tgtEl>
                                        <p:attrNameLst>
                                          <p:attrName>style.opacity</p:attrName>
                                        </p:attrNameLst>
                                      </p:cBhvr>
                                      <p:to>
                                        <p:strVal val="0.5"/>
                                      </p:to>
                                    </p:set>
                                    <p:animEffect filter="image" prLst="opacity: 0.5">
                                      <p:cBhvr rctx="IE">
                                        <p:cTn id="40" dur="indefinite"/>
                                        <p:tgtEl>
                                          <p:spTgt spid="2">
                                            <p:txEl>
                                              <p:pRg st="13" end="13"/>
                                            </p:txEl>
                                          </p:spTgt>
                                        </p:tgtEl>
                                      </p:cBhvr>
                                    </p:animEffect>
                                  </p:childTnLst>
                                </p:cTn>
                              </p:par>
                              <p:par>
                                <p:cTn id="41" presetID="9" presetClass="emph" presetSubtype="0" nodeType="withEffect">
                                  <p:stCondLst>
                                    <p:cond delay="0"/>
                                  </p:stCondLst>
                                  <p:childTnLst>
                                    <p:set>
                                      <p:cBhvr>
                                        <p:cTn id="42" dur="indefinite"/>
                                        <p:tgtEl>
                                          <p:spTgt spid="2">
                                            <p:txEl>
                                              <p:pRg st="14" end="14"/>
                                            </p:txEl>
                                          </p:spTgt>
                                        </p:tgtEl>
                                        <p:attrNameLst>
                                          <p:attrName>style.opacity</p:attrName>
                                        </p:attrNameLst>
                                      </p:cBhvr>
                                      <p:to>
                                        <p:strVal val="0.5"/>
                                      </p:to>
                                    </p:set>
                                    <p:animEffect filter="image" prLst="opacity: 0.5">
                                      <p:cBhvr rctx="IE">
                                        <p:cTn id="43" dur="indefinite"/>
                                        <p:tgtEl>
                                          <p:spTgt spid="2">
                                            <p:txEl>
                                              <p:pRg st="14" end="14"/>
                                            </p:txEl>
                                          </p:spTgt>
                                        </p:tgtEl>
                                      </p:cBhvr>
                                    </p:animEffect>
                                  </p:childTnLst>
                                </p:cTn>
                              </p:par>
                              <p:par>
                                <p:cTn id="44" presetID="9" presetClass="emph" presetSubtype="0" nodeType="withEffect">
                                  <p:stCondLst>
                                    <p:cond delay="0"/>
                                  </p:stCondLst>
                                  <p:childTnLst>
                                    <p:set>
                                      <p:cBhvr>
                                        <p:cTn id="45" dur="indefinite"/>
                                        <p:tgtEl>
                                          <p:spTgt spid="2">
                                            <p:txEl>
                                              <p:pRg st="15" end="15"/>
                                            </p:txEl>
                                          </p:spTgt>
                                        </p:tgtEl>
                                        <p:attrNameLst>
                                          <p:attrName>style.opacity</p:attrName>
                                        </p:attrNameLst>
                                      </p:cBhvr>
                                      <p:to>
                                        <p:strVal val="0.5"/>
                                      </p:to>
                                    </p:set>
                                    <p:animEffect filter="image" prLst="opacity: 0.5">
                                      <p:cBhvr rctx="IE">
                                        <p:cTn id="46" dur="indefinite"/>
                                        <p:tgtEl>
                                          <p:spTgt spid="2">
                                            <p:txEl>
                                              <p:pRg st="15" end="15"/>
                                            </p:txEl>
                                          </p:spTgt>
                                        </p:tgtEl>
                                      </p:cBhvr>
                                    </p:animEffect>
                                  </p:childTnLst>
                                </p:cTn>
                              </p:par>
                              <p:par>
                                <p:cTn id="47" presetID="9" presetClass="emph" presetSubtype="0" nodeType="withEffect">
                                  <p:stCondLst>
                                    <p:cond delay="0"/>
                                  </p:stCondLst>
                                  <p:childTnLst>
                                    <p:set>
                                      <p:cBhvr>
                                        <p:cTn id="48" dur="indefinite"/>
                                        <p:tgtEl>
                                          <p:spTgt spid="2">
                                            <p:txEl>
                                              <p:pRg st="16" end="16"/>
                                            </p:txEl>
                                          </p:spTgt>
                                        </p:tgtEl>
                                        <p:attrNameLst>
                                          <p:attrName>style.opacity</p:attrName>
                                        </p:attrNameLst>
                                      </p:cBhvr>
                                      <p:to>
                                        <p:strVal val="0.5"/>
                                      </p:to>
                                    </p:set>
                                    <p:animEffect filter="image" prLst="opacity: 0.5">
                                      <p:cBhvr rctx="IE">
                                        <p:cTn id="49" dur="indefinite"/>
                                        <p:tgtEl>
                                          <p:spTgt spid="2">
                                            <p:txEl>
                                              <p:pRg st="16" end="16"/>
                                            </p:txEl>
                                          </p:spTgt>
                                        </p:tgtEl>
                                      </p:cBhvr>
                                    </p:animEffect>
                                  </p:childTnLst>
                                </p:cTn>
                              </p:par>
                              <p:par>
                                <p:cTn id="50" presetID="9" presetClass="emph" presetSubtype="0" nodeType="withEffect">
                                  <p:stCondLst>
                                    <p:cond delay="0"/>
                                  </p:stCondLst>
                                  <p:childTnLst>
                                    <p:set>
                                      <p:cBhvr>
                                        <p:cTn id="51" dur="indefinite"/>
                                        <p:tgtEl>
                                          <p:spTgt spid="2">
                                            <p:txEl>
                                              <p:pRg st="17" end="17"/>
                                            </p:txEl>
                                          </p:spTgt>
                                        </p:tgtEl>
                                        <p:attrNameLst>
                                          <p:attrName>style.opacity</p:attrName>
                                        </p:attrNameLst>
                                      </p:cBhvr>
                                      <p:to>
                                        <p:strVal val="0.5"/>
                                      </p:to>
                                    </p:set>
                                    <p:animEffect filter="image" prLst="opacity: 0.5">
                                      <p:cBhvr rctx="IE">
                                        <p:cTn id="52" dur="indefinite"/>
                                        <p:tgtEl>
                                          <p:spTgt spid="2">
                                            <p:txEl>
                                              <p:pRg st="17" end="17"/>
                                            </p:txEl>
                                          </p:spTgt>
                                        </p:tgtEl>
                                      </p:cBhvr>
                                    </p:animEffect>
                                  </p:childTnLst>
                                </p:cTn>
                              </p:par>
                              <p:par>
                                <p:cTn id="53" presetID="9" presetClass="emph" presetSubtype="0" nodeType="withEffect">
                                  <p:stCondLst>
                                    <p:cond delay="0"/>
                                  </p:stCondLst>
                                  <p:childTnLst>
                                    <p:set>
                                      <p:cBhvr>
                                        <p:cTn id="54" dur="indefinite"/>
                                        <p:tgtEl>
                                          <p:spTgt spid="2">
                                            <p:txEl>
                                              <p:pRg st="18" end="18"/>
                                            </p:txEl>
                                          </p:spTgt>
                                        </p:tgtEl>
                                        <p:attrNameLst>
                                          <p:attrName>style.opacity</p:attrName>
                                        </p:attrNameLst>
                                      </p:cBhvr>
                                      <p:to>
                                        <p:strVal val="0.5"/>
                                      </p:to>
                                    </p:set>
                                    <p:animEffect filter="image" prLst="opacity: 0.5">
                                      <p:cBhvr rctx="IE">
                                        <p:cTn id="55" dur="indefinite"/>
                                        <p:tgtEl>
                                          <p:spTgt spid="2">
                                            <p:txEl>
                                              <p:pRg st="18" end="1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un compteur que l’on peut incrémenter et décrémenter via des boutons : +1, +2, -1, -2 et Reset</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2271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useRef</a:t>
            </a:r>
            <a:endParaRPr dirty="0"/>
          </a:p>
        </p:txBody>
      </p:sp>
      <p:sp>
        <p:nvSpPr>
          <p:cNvPr id="830" name="Google Shape;830;p43"/>
          <p:cNvSpPr/>
          <p:nvPr/>
        </p:nvSpPr>
        <p:spPr>
          <a:xfrm rot="8040089">
            <a:off x="852891" y="2448487"/>
            <a:ext cx="1363367" cy="1319660"/>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txBox="1"/>
          <p:nvPr/>
        </p:nvSpPr>
        <p:spPr>
          <a:xfrm>
            <a:off x="961725" y="2657000"/>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accent1"/>
                </a:solidFill>
                <a:latin typeface="Roboto"/>
                <a:ea typeface="Roboto"/>
                <a:cs typeface="Roboto"/>
                <a:sym typeface="Roboto"/>
              </a:rPr>
              <a:t>Persiste une donnée entre 2 rendus</a:t>
            </a:r>
            <a:endParaRPr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2343307" y="3073838"/>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2718635" y="1109550"/>
            <a:ext cx="5463639" cy="3923301"/>
          </a:xfrm>
          <a:prstGeom prst="roundRect">
            <a:avLst>
              <a:gd name="adj" fmla="val 66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React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useState</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View</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Button</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-native'</a:t>
            </a:r>
            <a:endParaRPr lang="fr-FR" sz="1000" b="0" dirty="0">
              <a:solidFill>
                <a:srgbClr val="D4D4D4"/>
              </a:solidFill>
              <a:effectLst/>
              <a:latin typeface="Consolas" panose="020B0609020204030204" pitchFamily="49" charset="0"/>
            </a:endParaRP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randomDiceRoll</a:t>
            </a:r>
            <a:r>
              <a:rPr lang="fr-FR" sz="1000" b="0" dirty="0">
                <a:solidFill>
                  <a:srgbClr val="D4D4D4"/>
                </a:solidFill>
                <a:effectLst/>
                <a:latin typeface="Consolas" panose="020B0609020204030204" pitchFamily="49" charset="0"/>
              </a:rPr>
              <a:t> = ()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Math</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floor</a:t>
            </a:r>
            <a:r>
              <a:rPr lang="fr-FR" sz="1000" b="0" dirty="0">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Math</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random</a:t>
            </a:r>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6</a:t>
            </a:r>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1;</a:t>
            </a:r>
            <a:endParaRPr lang="fr-FR" sz="1000" b="0" dirty="0">
              <a:solidFill>
                <a:srgbClr val="D4D4D4"/>
              </a:solidFill>
              <a:effectLst/>
              <a:latin typeface="Consolas" panose="020B0609020204030204" pitchFamily="49" charset="0"/>
            </a:endParaRPr>
          </a:p>
          <a:p>
            <a:br>
              <a:rPr lang="fr-FR" sz="1000" b="0" dirty="0">
                <a:solidFill>
                  <a:srgbClr val="D4D4D4"/>
                </a:solidFill>
                <a:effectLst/>
                <a:latin typeface="Consolas" panose="020B0609020204030204" pitchFamily="49" charset="0"/>
              </a:rPr>
            </a:br>
            <a:r>
              <a:rPr lang="fr-FR" sz="1000" b="0" dirty="0">
                <a:solidFill>
                  <a:srgbClr val="C586C0"/>
                </a:solidFill>
                <a:effectLst/>
                <a:latin typeface="Consolas" panose="020B0609020204030204" pitchFamily="49" charset="0"/>
              </a:rPr>
              <a:t>export</a:t>
            </a: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default</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function</a:t>
            </a:r>
            <a:r>
              <a:rPr lang="fr-FR" sz="1000" b="0" dirty="0">
                <a:solidFill>
                  <a:srgbClr val="D4D4D4"/>
                </a:solidFill>
                <a:effectLst/>
                <a:latin typeface="Consolas" panose="020B0609020204030204" pitchFamily="49" charset="0"/>
              </a:rPr>
              <a:t> </a:t>
            </a:r>
            <a:r>
              <a:rPr lang="fr-FR" sz="1000" b="0" dirty="0">
                <a:solidFill>
                  <a:srgbClr val="DCDCAA"/>
                </a:solidFill>
                <a:effectLst/>
                <a:latin typeface="Consolas" panose="020B0609020204030204" pitchFamily="49" charset="0"/>
              </a:rPr>
              <a:t>App</a:t>
            </a:r>
            <a:r>
              <a:rPr lang="fr-FR" sz="1000" b="0" dirty="0">
                <a:solidFill>
                  <a:srgbClr val="D4D4D4"/>
                </a:solidFill>
                <a:effectLst/>
                <a:latin typeface="Consolas" panose="020B0609020204030204" pitchFamily="49" charset="0"/>
              </a:rPr>
              <a:t>() {</a:t>
            </a:r>
          </a:p>
          <a:p>
            <a:r>
              <a:rPr lang="fr-FR" sz="1000" b="0" dirty="0">
                <a:solidFill>
                  <a:srgbClr val="569CD6"/>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diceRolls</a:t>
            </a:r>
            <a:r>
              <a:rPr lang="fr-FR" sz="1000" b="0" dirty="0">
                <a:solidFill>
                  <a:srgbClr val="4FC1FF"/>
                </a:solidFill>
                <a:effectLst/>
                <a:latin typeface="Consolas" panose="020B0609020204030204" pitchFamily="49" charset="0"/>
              </a:rPr>
              <a:t> </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useRef</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return</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a:solidFill>
                  <a:srgbClr val="4EC9B0"/>
                </a:solidFill>
                <a:effectLst/>
                <a:latin typeface="Consolas" panose="020B0609020204030204" pitchFamily="49" charset="0"/>
              </a:rPr>
              <a:t>Button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"Roll </a:t>
            </a:r>
            <a:r>
              <a:rPr lang="fr-FR" sz="1000" b="0" dirty="0" err="1">
                <a:solidFill>
                  <a:srgbClr val="CE9178"/>
                </a:solidFill>
                <a:effectLst/>
                <a:latin typeface="Consolas" panose="020B0609020204030204" pitchFamily="49" charset="0"/>
              </a:rPr>
              <a:t>dice</a:t>
            </a:r>
            <a:r>
              <a:rPr lang="fr-FR" sz="1000" b="0" dirty="0">
                <a:solidFill>
                  <a:srgbClr val="CE9178"/>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onPress</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DCDCAA"/>
                </a:solidFill>
                <a:effectLst/>
                <a:latin typeface="Consolas" panose="020B0609020204030204" pitchFamily="49" charset="0"/>
              </a:rPr>
              <a:t>	</a:t>
            </a:r>
            <a:r>
              <a:rPr lang="fr-FR" sz="1000" dirty="0">
                <a:solidFill>
                  <a:srgbClr val="4FC1FF"/>
                </a:solidFill>
                <a:latin typeface="Consolas" panose="020B0609020204030204" pitchFamily="49" charset="0"/>
              </a:rPr>
              <a:t> </a:t>
            </a:r>
            <a:r>
              <a:rPr lang="fr-FR" sz="1000" dirty="0" err="1">
                <a:solidFill>
                  <a:srgbClr val="4FC1FF"/>
                </a:solidFill>
                <a:latin typeface="Consolas" panose="020B0609020204030204" pitchFamily="49" charset="0"/>
              </a:rPr>
              <a:t>diceRolls</a:t>
            </a:r>
            <a:r>
              <a:rPr lang="fr-FR" sz="1000" dirty="0" err="1">
                <a:solidFill>
                  <a:srgbClr val="D4D4D4"/>
                </a:solidFill>
                <a:latin typeface="Consolas" panose="020B0609020204030204" pitchFamily="49" charset="0"/>
              </a:rPr>
              <a:t>.</a:t>
            </a:r>
            <a:r>
              <a:rPr lang="fr-FR" sz="1000" dirty="0" err="1">
                <a:solidFill>
                  <a:srgbClr val="DCDCAA"/>
                </a:solidFill>
                <a:latin typeface="Consolas" panose="020B0609020204030204" pitchFamily="49" charset="0"/>
              </a:rPr>
              <a:t>current</a:t>
            </a:r>
            <a:r>
              <a:rPr lang="fr-FR" sz="1000" dirty="0">
                <a:solidFill>
                  <a:srgbClr val="DCDCAA"/>
                </a:solidFill>
                <a:latin typeface="Consolas" panose="020B0609020204030204" pitchFamily="49" charset="0"/>
              </a:rPr>
              <a:t> = </a:t>
            </a:r>
            <a:r>
              <a:rPr lang="fr-FR" sz="1000" b="0" dirty="0">
                <a:solidFill>
                  <a:srgbClr val="D4D4D4"/>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diceRolls</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randomDiceRoll</a:t>
            </a:r>
            <a:r>
              <a:rPr lang="fr-FR" sz="1000" b="0" dirty="0">
                <a:solidFill>
                  <a:srgbClr val="D4D4D4"/>
                </a:solidFill>
                <a:effectLst/>
                <a:latin typeface="Consolas" panose="020B0609020204030204" pitchFamily="49" charset="0"/>
              </a:rPr>
              <a:t>()];</a:t>
            </a:r>
          </a:p>
          <a:p>
            <a:r>
              <a:rPr lang="fr-FR" sz="1000" dirty="0">
                <a:solidFill>
                  <a:srgbClr val="D4D4D4"/>
                </a:solidFill>
                <a:latin typeface="Consolas" panose="020B0609020204030204" pitchFamily="49" charset="0"/>
              </a:rPr>
              <a:t>           </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/&gt;</a:t>
            </a:r>
            <a:endParaRPr lang="fr-FR" sz="1000" b="0" dirty="0">
              <a:solidFill>
                <a:srgbClr val="D4D4D4"/>
              </a:solidFill>
              <a:effectLst/>
              <a:latin typeface="Consolas" panose="020B0609020204030204" pitchFamily="49" charset="0"/>
            </a:endParaRPr>
          </a:p>
          <a:p>
            <a:r>
              <a:rPr lang="fr-FR" sz="1000" b="0" dirty="0">
                <a:solidFill>
                  <a:srgbClr val="569CD6"/>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diceRolls</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map</a:t>
            </a:r>
            <a:r>
              <a:rPr lang="fr-FR" sz="1000" b="0" dirty="0">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diceRoll</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index</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fontSize</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24</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key</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9CDCFE"/>
                </a:solidFill>
                <a:effectLst/>
                <a:latin typeface="Consolas" panose="020B0609020204030204" pitchFamily="49" charset="0"/>
              </a:rPr>
              <a:t>index</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569CD6"/>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diceRoll</a:t>
            </a:r>
            <a:r>
              <a:rPr lang="fr-FR" sz="1000" b="0" dirty="0">
                <a:solidFill>
                  <a:srgbClr val="569CD6"/>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40983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0" end="0"/>
                                            </p:txEl>
                                          </p:spTgt>
                                        </p:tgtEl>
                                        <p:attrNameLst>
                                          <p:attrName>style.opacity</p:attrName>
                                        </p:attrNameLst>
                                      </p:cBhvr>
                                      <p:to>
                                        <p:strVal val="0.5"/>
                                      </p:to>
                                    </p:set>
                                    <p:animEffect filter="image" prLst="opacity: 0.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5"/>
                                      </p:to>
                                    </p:set>
                                    <p:animEffect filter="image" prLst="opacity: 0.5">
                                      <p:cBhvr rctx="IE">
                                        <p:cTn id="10" dur="indefinite"/>
                                        <p:tgtEl>
                                          <p:spTgt spid="2">
                                            <p:txEl>
                                              <p:pRg st="1" end="1"/>
                                            </p:txEl>
                                          </p:spTgt>
                                        </p:tgtEl>
                                      </p:cBhvr>
                                    </p:animEffec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5"/>
                                      </p:to>
                                    </p:set>
                                    <p:animEffect filter="image" prLst="opacity: 0.5">
                                      <p:cBhvr rctx="IE">
                                        <p:cTn id="13" dur="indefinite"/>
                                        <p:tgtEl>
                                          <p:spTgt spid="2">
                                            <p:txEl>
                                              <p:pRg st="2" end="2"/>
                                            </p:txEl>
                                          </p:spTgt>
                                        </p:tgtEl>
                                      </p:cBhvr>
                                    </p:animEffect>
                                  </p:childTnLst>
                                </p:cTn>
                              </p:par>
                              <p:par>
                                <p:cTn id="14" presetID="9" presetClass="emph" presetSubtype="0" nodeType="withEffect">
                                  <p:stCondLst>
                                    <p:cond delay="0"/>
                                  </p:stCondLst>
                                  <p:childTnLst>
                                    <p:set>
                                      <p:cBhvr>
                                        <p:cTn id="15" dur="indefinite"/>
                                        <p:tgtEl>
                                          <p:spTgt spid="2">
                                            <p:txEl>
                                              <p:pRg st="3" end="3"/>
                                            </p:txEl>
                                          </p:spTgt>
                                        </p:tgtEl>
                                        <p:attrNameLst>
                                          <p:attrName>style.opacity</p:attrName>
                                        </p:attrNameLst>
                                      </p:cBhvr>
                                      <p:to>
                                        <p:strVal val="0.5"/>
                                      </p:to>
                                    </p:set>
                                    <p:animEffect filter="image" prLst="opacity: 0.5">
                                      <p:cBhvr rctx="IE">
                                        <p:cTn id="16" dur="indefinite"/>
                                        <p:tgtEl>
                                          <p:spTgt spid="2">
                                            <p:txEl>
                                              <p:pRg st="3" end="3"/>
                                            </p:txEl>
                                          </p:spTgt>
                                        </p:tgtEl>
                                      </p:cBhvr>
                                    </p:animEffect>
                                  </p:childTnLst>
                                </p:cTn>
                              </p:par>
                              <p:par>
                                <p:cTn id="17" presetID="9" presetClass="emph" presetSubtype="0" nodeType="withEffect">
                                  <p:stCondLst>
                                    <p:cond delay="0"/>
                                  </p:stCondLst>
                                  <p:childTnLst>
                                    <p:set>
                                      <p:cBhvr>
                                        <p:cTn id="18" dur="indefinite"/>
                                        <p:tgtEl>
                                          <p:spTgt spid="2">
                                            <p:txEl>
                                              <p:pRg st="5" end="5"/>
                                            </p:txEl>
                                          </p:spTgt>
                                        </p:tgtEl>
                                        <p:attrNameLst>
                                          <p:attrName>style.opacity</p:attrName>
                                        </p:attrNameLst>
                                      </p:cBhvr>
                                      <p:to>
                                        <p:strVal val="0.5"/>
                                      </p:to>
                                    </p:set>
                                    <p:animEffect filter="image" prLst="opacity: 0.5">
                                      <p:cBhvr rctx="IE">
                                        <p:cTn id="19" dur="indefinite"/>
                                        <p:tgtEl>
                                          <p:spTgt spid="2">
                                            <p:txEl>
                                              <p:pRg st="5" end="5"/>
                                            </p:txEl>
                                          </p:spTgt>
                                        </p:tgtEl>
                                      </p:cBhvr>
                                    </p:animEffect>
                                  </p:childTnLst>
                                </p:cTn>
                              </p:par>
                              <p:par>
                                <p:cTn id="20" presetID="9" presetClass="emph" presetSubtype="0" nodeType="withEffect">
                                  <p:stCondLst>
                                    <p:cond delay="0"/>
                                  </p:stCondLst>
                                  <p:childTnLst>
                                    <p:set>
                                      <p:cBhvr>
                                        <p:cTn id="21" dur="indefinite"/>
                                        <p:tgtEl>
                                          <p:spTgt spid="2">
                                            <p:txEl>
                                              <p:pRg st="6" end="6"/>
                                            </p:txEl>
                                          </p:spTgt>
                                        </p:tgtEl>
                                        <p:attrNameLst>
                                          <p:attrName>style.opacity</p:attrName>
                                        </p:attrNameLst>
                                      </p:cBhvr>
                                      <p:to>
                                        <p:strVal val="0.5"/>
                                      </p:to>
                                    </p:set>
                                    <p:animEffect filter="image" prLst="opacity: 0.5">
                                      <p:cBhvr rctx="IE">
                                        <p:cTn id="22" dur="indefinite"/>
                                        <p:tgtEl>
                                          <p:spTgt spid="2">
                                            <p:txEl>
                                              <p:pRg st="6" end="6"/>
                                            </p:txEl>
                                          </p:spTgt>
                                        </p:tgtEl>
                                      </p:cBhvr>
                                    </p:animEffect>
                                  </p:childTnLst>
                                </p:cTn>
                              </p:par>
                              <p:par>
                                <p:cTn id="23" presetID="9" presetClass="emph" presetSubtype="0" nodeType="withEffect">
                                  <p:stCondLst>
                                    <p:cond delay="0"/>
                                  </p:stCondLst>
                                  <p:childTnLst>
                                    <p:set>
                                      <p:cBhvr>
                                        <p:cTn id="24" dur="indefinite"/>
                                        <p:tgtEl>
                                          <p:spTgt spid="2">
                                            <p:txEl>
                                              <p:pRg st="7" end="7"/>
                                            </p:txEl>
                                          </p:spTgt>
                                        </p:tgtEl>
                                        <p:attrNameLst>
                                          <p:attrName>style.opacity</p:attrName>
                                        </p:attrNameLst>
                                      </p:cBhvr>
                                      <p:to>
                                        <p:strVal val="0.5"/>
                                      </p:to>
                                    </p:set>
                                    <p:animEffect filter="image" prLst="opacity: 0.5">
                                      <p:cBhvr rctx="IE">
                                        <p:cTn id="25" dur="indefinite"/>
                                        <p:tgtEl>
                                          <p:spTgt spid="2">
                                            <p:txEl>
                                              <p:pRg st="7" end="7"/>
                                            </p:txEl>
                                          </p:spTgt>
                                        </p:tgtEl>
                                      </p:cBhvr>
                                    </p:animEffect>
                                  </p:childTnLst>
                                </p:cTn>
                              </p:par>
                              <p:par>
                                <p:cTn id="26" presetID="9" presetClass="emph" presetSubtype="0" nodeType="withEffect">
                                  <p:stCondLst>
                                    <p:cond delay="0"/>
                                  </p:stCondLst>
                                  <p:childTnLst>
                                    <p:set>
                                      <p:cBhvr>
                                        <p:cTn id="27" dur="indefinite"/>
                                        <p:tgtEl>
                                          <p:spTgt spid="2">
                                            <p:txEl>
                                              <p:pRg st="9" end="9"/>
                                            </p:txEl>
                                          </p:spTgt>
                                        </p:tgtEl>
                                        <p:attrNameLst>
                                          <p:attrName>style.opacity</p:attrName>
                                        </p:attrNameLst>
                                      </p:cBhvr>
                                      <p:to>
                                        <p:strVal val="0.5"/>
                                      </p:to>
                                    </p:set>
                                    <p:animEffect filter="image" prLst="opacity: 0.5">
                                      <p:cBhvr rctx="IE">
                                        <p:cTn id="28" dur="indefinite"/>
                                        <p:tgtEl>
                                          <p:spTgt spid="2">
                                            <p:txEl>
                                              <p:pRg st="9" end="9"/>
                                            </p:txEl>
                                          </p:spTgt>
                                        </p:tgtEl>
                                      </p:cBhvr>
                                    </p:animEffect>
                                  </p:childTnLst>
                                </p:cTn>
                              </p:par>
                              <p:par>
                                <p:cTn id="29" presetID="9" presetClass="emph" presetSubtype="0" nodeType="withEffect">
                                  <p:stCondLst>
                                    <p:cond delay="0"/>
                                  </p:stCondLst>
                                  <p:childTnLst>
                                    <p:set>
                                      <p:cBhvr>
                                        <p:cTn id="30" dur="indefinite"/>
                                        <p:tgtEl>
                                          <p:spTgt spid="2">
                                            <p:txEl>
                                              <p:pRg st="10" end="10"/>
                                            </p:txEl>
                                          </p:spTgt>
                                        </p:tgtEl>
                                        <p:attrNameLst>
                                          <p:attrName>style.opacity</p:attrName>
                                        </p:attrNameLst>
                                      </p:cBhvr>
                                      <p:to>
                                        <p:strVal val="0.5"/>
                                      </p:to>
                                    </p:set>
                                    <p:animEffect filter="image" prLst="opacity: 0.5">
                                      <p:cBhvr rctx="IE">
                                        <p:cTn id="31" dur="indefinite"/>
                                        <p:tgtEl>
                                          <p:spTgt spid="2">
                                            <p:txEl>
                                              <p:pRg st="10" end="10"/>
                                            </p:txEl>
                                          </p:spTgt>
                                        </p:tgtEl>
                                      </p:cBhvr>
                                    </p:animEffect>
                                  </p:childTnLst>
                                </p:cTn>
                              </p:par>
                              <p:par>
                                <p:cTn id="32" presetID="9" presetClass="emph" presetSubtype="0" nodeType="withEffect">
                                  <p:stCondLst>
                                    <p:cond delay="0"/>
                                  </p:stCondLst>
                                  <p:childTnLst>
                                    <p:set>
                                      <p:cBhvr>
                                        <p:cTn id="33" dur="indefinite"/>
                                        <p:tgtEl>
                                          <p:spTgt spid="2">
                                            <p:txEl>
                                              <p:pRg st="11" end="11"/>
                                            </p:txEl>
                                          </p:spTgt>
                                        </p:tgtEl>
                                        <p:attrNameLst>
                                          <p:attrName>style.opacity</p:attrName>
                                        </p:attrNameLst>
                                      </p:cBhvr>
                                      <p:to>
                                        <p:strVal val="0.5"/>
                                      </p:to>
                                    </p:set>
                                    <p:animEffect filter="image" prLst="opacity: 0.5">
                                      <p:cBhvr rctx="IE">
                                        <p:cTn id="34" dur="indefinite"/>
                                        <p:tgtEl>
                                          <p:spTgt spid="2">
                                            <p:txEl>
                                              <p:pRg st="11" end="11"/>
                                            </p:txEl>
                                          </p:spTgt>
                                        </p:tgtEl>
                                      </p:cBhvr>
                                    </p:animEffect>
                                  </p:childTnLst>
                                </p:cTn>
                              </p:par>
                              <p:par>
                                <p:cTn id="35" presetID="9" presetClass="emph" presetSubtype="0" nodeType="withEffect">
                                  <p:stCondLst>
                                    <p:cond delay="0"/>
                                  </p:stCondLst>
                                  <p:childTnLst>
                                    <p:set>
                                      <p:cBhvr>
                                        <p:cTn id="36" dur="indefinite"/>
                                        <p:tgtEl>
                                          <p:spTgt spid="2">
                                            <p:txEl>
                                              <p:pRg st="12" end="12"/>
                                            </p:txEl>
                                          </p:spTgt>
                                        </p:tgtEl>
                                        <p:attrNameLst>
                                          <p:attrName>style.opacity</p:attrName>
                                        </p:attrNameLst>
                                      </p:cBhvr>
                                      <p:to>
                                        <p:strVal val="0.5"/>
                                      </p:to>
                                    </p:set>
                                    <p:animEffect filter="image" prLst="opacity: 0.5">
                                      <p:cBhvr rctx="IE">
                                        <p:cTn id="37" dur="indefinite"/>
                                        <p:tgtEl>
                                          <p:spTgt spid="2">
                                            <p:txEl>
                                              <p:pRg st="12" end="12"/>
                                            </p:txEl>
                                          </p:spTgt>
                                        </p:tgtEl>
                                      </p:cBhvr>
                                    </p:animEffect>
                                  </p:childTnLst>
                                </p:cTn>
                              </p:par>
                              <p:par>
                                <p:cTn id="38" presetID="9" presetClass="emph" presetSubtype="0" nodeType="withEffect">
                                  <p:stCondLst>
                                    <p:cond delay="0"/>
                                  </p:stCondLst>
                                  <p:childTnLst>
                                    <p:set>
                                      <p:cBhvr>
                                        <p:cTn id="39" dur="indefinite"/>
                                        <p:tgtEl>
                                          <p:spTgt spid="2">
                                            <p:txEl>
                                              <p:pRg st="13" end="13"/>
                                            </p:txEl>
                                          </p:spTgt>
                                        </p:tgtEl>
                                        <p:attrNameLst>
                                          <p:attrName>style.opacity</p:attrName>
                                        </p:attrNameLst>
                                      </p:cBhvr>
                                      <p:to>
                                        <p:strVal val="0.5"/>
                                      </p:to>
                                    </p:set>
                                    <p:animEffect filter="image" prLst="opacity: 0.5">
                                      <p:cBhvr rctx="IE">
                                        <p:cTn id="40" dur="indefinite"/>
                                        <p:tgtEl>
                                          <p:spTgt spid="2">
                                            <p:txEl>
                                              <p:pRg st="13" end="13"/>
                                            </p:txEl>
                                          </p:spTgt>
                                        </p:tgtEl>
                                      </p:cBhvr>
                                    </p:animEffect>
                                  </p:childTnLst>
                                </p:cTn>
                              </p:par>
                              <p:par>
                                <p:cTn id="41" presetID="9" presetClass="emph" presetSubtype="0" nodeType="withEffect">
                                  <p:stCondLst>
                                    <p:cond delay="0"/>
                                  </p:stCondLst>
                                  <p:childTnLst>
                                    <p:set>
                                      <p:cBhvr>
                                        <p:cTn id="42" dur="indefinite"/>
                                        <p:tgtEl>
                                          <p:spTgt spid="2">
                                            <p:txEl>
                                              <p:pRg st="14" end="14"/>
                                            </p:txEl>
                                          </p:spTgt>
                                        </p:tgtEl>
                                        <p:attrNameLst>
                                          <p:attrName>style.opacity</p:attrName>
                                        </p:attrNameLst>
                                      </p:cBhvr>
                                      <p:to>
                                        <p:strVal val="0.5"/>
                                      </p:to>
                                    </p:set>
                                    <p:animEffect filter="image" prLst="opacity: 0.5">
                                      <p:cBhvr rctx="IE">
                                        <p:cTn id="43" dur="indefinite"/>
                                        <p:tgtEl>
                                          <p:spTgt spid="2">
                                            <p:txEl>
                                              <p:pRg st="14" end="14"/>
                                            </p:txEl>
                                          </p:spTgt>
                                        </p:tgtEl>
                                      </p:cBhvr>
                                    </p:animEffect>
                                  </p:childTnLst>
                                </p:cTn>
                              </p:par>
                              <p:par>
                                <p:cTn id="44" presetID="9" presetClass="emph" presetSubtype="0" nodeType="withEffect">
                                  <p:stCondLst>
                                    <p:cond delay="0"/>
                                  </p:stCondLst>
                                  <p:childTnLst>
                                    <p:set>
                                      <p:cBhvr>
                                        <p:cTn id="45" dur="indefinite"/>
                                        <p:tgtEl>
                                          <p:spTgt spid="2">
                                            <p:txEl>
                                              <p:pRg st="15" end="15"/>
                                            </p:txEl>
                                          </p:spTgt>
                                        </p:tgtEl>
                                        <p:attrNameLst>
                                          <p:attrName>style.opacity</p:attrName>
                                        </p:attrNameLst>
                                      </p:cBhvr>
                                      <p:to>
                                        <p:strVal val="0.5"/>
                                      </p:to>
                                    </p:set>
                                    <p:animEffect filter="image" prLst="opacity: 0.5">
                                      <p:cBhvr rctx="IE">
                                        <p:cTn id="46" dur="indefinite"/>
                                        <p:tgtEl>
                                          <p:spTgt spid="2">
                                            <p:txEl>
                                              <p:pRg st="15" end="15"/>
                                            </p:txEl>
                                          </p:spTgt>
                                        </p:tgtEl>
                                      </p:cBhvr>
                                    </p:animEffect>
                                  </p:childTnLst>
                                </p:cTn>
                              </p:par>
                              <p:par>
                                <p:cTn id="47" presetID="9" presetClass="emph" presetSubtype="0" nodeType="withEffect">
                                  <p:stCondLst>
                                    <p:cond delay="0"/>
                                  </p:stCondLst>
                                  <p:childTnLst>
                                    <p:set>
                                      <p:cBhvr>
                                        <p:cTn id="48" dur="indefinite"/>
                                        <p:tgtEl>
                                          <p:spTgt spid="2">
                                            <p:txEl>
                                              <p:pRg st="16" end="16"/>
                                            </p:txEl>
                                          </p:spTgt>
                                        </p:tgtEl>
                                        <p:attrNameLst>
                                          <p:attrName>style.opacity</p:attrName>
                                        </p:attrNameLst>
                                      </p:cBhvr>
                                      <p:to>
                                        <p:strVal val="0.5"/>
                                      </p:to>
                                    </p:set>
                                    <p:animEffect filter="image" prLst="opacity: 0.5">
                                      <p:cBhvr rctx="IE">
                                        <p:cTn id="49" dur="indefinite"/>
                                        <p:tgtEl>
                                          <p:spTgt spid="2">
                                            <p:txEl>
                                              <p:pRg st="16" end="16"/>
                                            </p:txEl>
                                          </p:spTgt>
                                        </p:tgtEl>
                                      </p:cBhvr>
                                    </p:animEffect>
                                  </p:childTnLst>
                                </p:cTn>
                              </p:par>
                              <p:par>
                                <p:cTn id="50" presetID="9" presetClass="emph" presetSubtype="0" nodeType="withEffect">
                                  <p:stCondLst>
                                    <p:cond delay="0"/>
                                  </p:stCondLst>
                                  <p:childTnLst>
                                    <p:set>
                                      <p:cBhvr>
                                        <p:cTn id="51" dur="indefinite"/>
                                        <p:tgtEl>
                                          <p:spTgt spid="2">
                                            <p:txEl>
                                              <p:pRg st="17" end="17"/>
                                            </p:txEl>
                                          </p:spTgt>
                                        </p:tgtEl>
                                        <p:attrNameLst>
                                          <p:attrName>style.opacity</p:attrName>
                                        </p:attrNameLst>
                                      </p:cBhvr>
                                      <p:to>
                                        <p:strVal val="0.5"/>
                                      </p:to>
                                    </p:set>
                                    <p:animEffect filter="image" prLst="opacity: 0.5">
                                      <p:cBhvr rctx="IE">
                                        <p:cTn id="52" dur="indefinite"/>
                                        <p:tgtEl>
                                          <p:spTgt spid="2">
                                            <p:txEl>
                                              <p:pRg st="17" end="17"/>
                                            </p:txEl>
                                          </p:spTgt>
                                        </p:tgtEl>
                                      </p:cBhvr>
                                    </p:animEffect>
                                  </p:childTnLst>
                                </p:cTn>
                              </p:par>
                              <p:par>
                                <p:cTn id="53" presetID="9" presetClass="emph" presetSubtype="0" nodeType="withEffect">
                                  <p:stCondLst>
                                    <p:cond delay="0"/>
                                  </p:stCondLst>
                                  <p:childTnLst>
                                    <p:set>
                                      <p:cBhvr>
                                        <p:cTn id="54" dur="indefinite"/>
                                        <p:tgtEl>
                                          <p:spTgt spid="2">
                                            <p:txEl>
                                              <p:pRg st="18" end="18"/>
                                            </p:txEl>
                                          </p:spTgt>
                                        </p:tgtEl>
                                        <p:attrNameLst>
                                          <p:attrName>style.opacity</p:attrName>
                                        </p:attrNameLst>
                                      </p:cBhvr>
                                      <p:to>
                                        <p:strVal val="0.5"/>
                                      </p:to>
                                    </p:set>
                                    <p:animEffect filter="image" prLst="opacity: 0.5">
                                      <p:cBhvr rctx="IE">
                                        <p:cTn id="55" dur="indefinite"/>
                                        <p:tgtEl>
                                          <p:spTgt spid="2">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Sur le compteur précédent, utiliser </a:t>
            </a:r>
            <a:r>
              <a:rPr lang="fr-FR" sz="1200" dirty="0" err="1"/>
              <a:t>useRef</a:t>
            </a:r>
            <a:r>
              <a:rPr lang="fr-FR" sz="1200" dirty="0"/>
              <a:t>, pour ne mettre à jour l’affichage que lorsque l’on clique sur un bouton « Mettre à jour »</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40856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useReducer</a:t>
            </a:r>
            <a:endParaRPr dirty="0"/>
          </a:p>
        </p:txBody>
      </p:sp>
      <p:sp>
        <p:nvSpPr>
          <p:cNvPr id="830" name="Google Shape;830;p43"/>
          <p:cNvSpPr/>
          <p:nvPr/>
        </p:nvSpPr>
        <p:spPr>
          <a:xfrm rot="8040089">
            <a:off x="216436" y="2657465"/>
            <a:ext cx="951528" cy="921024"/>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1" name="Google Shape;831;p43"/>
          <p:cNvSpPr txBox="1"/>
          <p:nvPr/>
        </p:nvSpPr>
        <p:spPr>
          <a:xfrm>
            <a:off x="119350" y="2624927"/>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solidFill>
                  <a:schemeClr val="accent1"/>
                </a:solidFill>
                <a:latin typeface="Roboto"/>
                <a:ea typeface="Roboto"/>
                <a:cs typeface="Roboto"/>
                <a:sym typeface="Roboto"/>
              </a:rPr>
              <a:t>Persiste une donnée complexe ou plusieurs états</a:t>
            </a:r>
            <a:endParaRPr sz="1000"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1341129" y="3095783"/>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1387275" y="1014454"/>
            <a:ext cx="6747227" cy="4193967"/>
          </a:xfrm>
          <a:prstGeom prst="roundRect">
            <a:avLst>
              <a:gd name="adj" fmla="val 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dirty="0" err="1">
                <a:solidFill>
                  <a:srgbClr val="76DCE8"/>
                </a:solidFill>
                <a:latin typeface="Consolas" panose="020B0609020204030204" pitchFamily="49" charset="0"/>
                <a:cs typeface="Consolas" panose="020B0609020204030204" pitchFamily="49" charset="0"/>
              </a:rPr>
              <a:t>function</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ShoppingList</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76DCE8"/>
                </a:solidFill>
                <a:latin typeface="Consolas" panose="020B0609020204030204" pitchFamily="49" charset="0"/>
                <a:cs typeface="Consolas" panose="020B0609020204030204" pitchFamily="49" charset="0"/>
              </a:rPr>
              <a:t>const</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93DDFD"/>
                </a:solidFill>
                <a:latin typeface="Consolas" panose="020B0609020204030204" pitchFamily="49" charset="0"/>
                <a:cs typeface="Consolas" panose="020B0609020204030204" pitchFamily="49" charset="0"/>
              </a:rPr>
              <a:t>inputRef</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useRef</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a:t>
            </a:r>
          </a:p>
          <a:p>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76DCE8"/>
                </a:solidFill>
                <a:latin typeface="Consolas" panose="020B0609020204030204" pitchFamily="49" charset="0"/>
                <a:cs typeface="Consolas" panose="020B0609020204030204" pitchFamily="49" charset="0"/>
              </a:rPr>
              <a:t>const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3DDFD"/>
                </a:solidFill>
                <a:latin typeface="Consolas" panose="020B0609020204030204" pitchFamily="49" charset="0"/>
                <a:cs typeface="Consolas" panose="020B0609020204030204" pitchFamily="49" charset="0"/>
              </a:rPr>
              <a:t>items</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3DDFD"/>
                </a:solidFill>
                <a:latin typeface="Consolas" panose="020B0609020204030204" pitchFamily="49" charset="0"/>
                <a:cs typeface="Consolas" panose="020B0609020204030204" pitchFamily="49" charset="0"/>
              </a:rPr>
              <a:t>dispatch</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useReducer</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FDAC45"/>
                </a:solidFill>
                <a:latin typeface="Consolas" panose="020B0609020204030204" pitchFamily="49" charset="0"/>
                <a:cs typeface="Consolas" panose="020B0609020204030204" pitchFamily="49" charset="0"/>
              </a:rPr>
              <a:t>state</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DAC45"/>
                </a:solidFill>
                <a:latin typeface="Consolas" panose="020B0609020204030204" pitchFamily="49" charset="0"/>
                <a:cs typeface="Consolas" panose="020B0609020204030204" pitchFamily="49" charset="0"/>
              </a:rPr>
              <a:t>action</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76DCE8"/>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switch</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r>
              <a:rPr lang="fr-FR" sz="1000" dirty="0" err="1">
                <a:solidFill>
                  <a:srgbClr val="93DDFD"/>
                </a:solidFill>
                <a:latin typeface="Consolas" panose="020B0609020204030204" pitchFamily="49" charset="0"/>
                <a:cs typeface="Consolas" panose="020B0609020204030204" pitchFamily="49" charset="0"/>
              </a:rPr>
              <a:t>action</a:t>
            </a:r>
            <a:r>
              <a:rPr lang="fr-FR" sz="1000" dirty="0" err="1">
                <a:solidFill>
                  <a:srgbClr val="D1D5DE"/>
                </a:solidFill>
                <a:latin typeface="Consolas" panose="020B0609020204030204" pitchFamily="49" charset="0"/>
                <a:cs typeface="Consolas" panose="020B0609020204030204" pitchFamily="49" charset="0"/>
              </a:rPr>
              <a:t>.type</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case</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5D66B"/>
                </a:solidFill>
                <a:latin typeface="Consolas" panose="020B0609020204030204" pitchFamily="49" charset="0"/>
                <a:cs typeface="Consolas" panose="020B0609020204030204" pitchFamily="49" charset="0"/>
              </a:rPr>
              <a:t>'</a:t>
            </a:r>
            <a:r>
              <a:rPr lang="fr-FR" sz="1000" dirty="0" err="1">
                <a:solidFill>
                  <a:srgbClr val="F5D66B"/>
                </a:solidFill>
                <a:latin typeface="Consolas" panose="020B0609020204030204" pitchFamily="49" charset="0"/>
                <a:cs typeface="Consolas" panose="020B0609020204030204" pitchFamily="49" charset="0"/>
              </a:rPr>
              <a:t>add</a:t>
            </a:r>
            <a:r>
              <a:rPr lang="fr-FR" sz="1000" dirty="0">
                <a:solidFill>
                  <a:srgbClr val="F5D66B"/>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return</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93DDFD"/>
                </a:solidFill>
                <a:latin typeface="Consolas" panose="020B0609020204030204" pitchFamily="49" charset="0"/>
                <a:cs typeface="Consolas" panose="020B0609020204030204" pitchFamily="49" charset="0"/>
              </a:rPr>
              <a:t>state</a:t>
            </a:r>
            <a:r>
              <a:rPr lang="fr-FR" sz="1000" dirty="0" err="1">
                <a:solidFill>
                  <a:srgbClr val="D1D5DE"/>
                </a:solidFill>
                <a:latin typeface="Consolas" panose="020B0609020204030204" pitchFamily="49" charset="0"/>
                <a:cs typeface="Consolas" panose="020B0609020204030204" pitchFamily="49" charset="0"/>
              </a:rPr>
              <a:t>.</a:t>
            </a:r>
            <a:r>
              <a:rPr lang="fr-FR" sz="1000" dirty="0" err="1">
                <a:solidFill>
                  <a:srgbClr val="AFF19F"/>
                </a:solidFill>
                <a:latin typeface="Consolas" panose="020B0609020204030204" pitchFamily="49" charset="0"/>
                <a:cs typeface="Consolas" panose="020B0609020204030204" pitchFamily="49" charset="0"/>
              </a:rPr>
              <a:t>push</a:t>
            </a:r>
            <a:r>
              <a:rPr lang="fr-FR" sz="1000" dirty="0">
                <a:solidFill>
                  <a:srgbClr val="9CA5B7"/>
                </a:solidFill>
                <a:latin typeface="Consolas" panose="020B0609020204030204" pitchFamily="49" charset="0"/>
                <a:cs typeface="Consolas" panose="020B0609020204030204" pitchFamily="49" charset="0"/>
              </a:rPr>
              <a:t>(</a:t>
            </a:r>
            <a:r>
              <a:rPr lang="fr-FR" sz="1000" dirty="0" err="1">
                <a:solidFill>
                  <a:srgbClr val="93DDFD"/>
                </a:solidFill>
                <a:latin typeface="Consolas" panose="020B0609020204030204" pitchFamily="49" charset="0"/>
                <a:cs typeface="Consolas" panose="020B0609020204030204" pitchFamily="49" charset="0"/>
              </a:rPr>
              <a:t>action</a:t>
            </a:r>
            <a:r>
              <a:rPr lang="fr-FR" sz="1000" dirty="0" err="1">
                <a:solidFill>
                  <a:srgbClr val="D1D5DE"/>
                </a:solidFill>
                <a:latin typeface="Consolas" panose="020B0609020204030204" pitchFamily="49" charset="0"/>
                <a:cs typeface="Consolas" panose="020B0609020204030204" pitchFamily="49" charset="0"/>
              </a:rPr>
              <a:t>.payload</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a:t>
            </a: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case</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5D66B"/>
                </a:solidFill>
                <a:latin typeface="Consolas" panose="020B0609020204030204" pitchFamily="49" charset="0"/>
                <a:cs typeface="Consolas" panose="020B0609020204030204" pitchFamily="49" charset="0"/>
              </a:rPr>
              <a:t>'</a:t>
            </a:r>
            <a:r>
              <a:rPr lang="fr-FR" sz="1000" dirty="0" err="1">
                <a:solidFill>
                  <a:srgbClr val="F5D66B"/>
                </a:solidFill>
                <a:latin typeface="Consolas" panose="020B0609020204030204" pitchFamily="49" charset="0"/>
                <a:cs typeface="Consolas" panose="020B0609020204030204" pitchFamily="49" charset="0"/>
              </a:rPr>
              <a:t>remove</a:t>
            </a:r>
            <a:r>
              <a:rPr lang="fr-FR" sz="1000" dirty="0">
                <a:solidFill>
                  <a:srgbClr val="F5D66B"/>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6E778C"/>
                </a:solidFill>
                <a:latin typeface="Consolas" panose="020B0609020204030204" pitchFamily="49" charset="0"/>
                <a:cs typeface="Consolas" panose="020B0609020204030204" pitchFamily="49" charset="0"/>
              </a:rPr>
              <a:t>// </a:t>
            </a:r>
            <a:r>
              <a:rPr lang="fr-FR" sz="1000" dirty="0" err="1">
                <a:solidFill>
                  <a:srgbClr val="6E778C"/>
                </a:solidFill>
                <a:latin typeface="Consolas" panose="020B0609020204030204" pitchFamily="49" charset="0"/>
                <a:cs typeface="Consolas" panose="020B0609020204030204" pitchFamily="49" charset="0"/>
              </a:rPr>
              <a:t>keep</a:t>
            </a:r>
            <a:r>
              <a:rPr lang="fr-FR" sz="1000" dirty="0">
                <a:solidFill>
                  <a:srgbClr val="6E778C"/>
                </a:solidFill>
                <a:latin typeface="Consolas" panose="020B0609020204030204" pitchFamily="49" charset="0"/>
                <a:cs typeface="Consolas" panose="020B0609020204030204" pitchFamily="49" charset="0"/>
              </a:rPr>
              <a:t> </a:t>
            </a:r>
            <a:r>
              <a:rPr lang="fr-FR" sz="1000" dirty="0" err="1">
                <a:solidFill>
                  <a:srgbClr val="6E778C"/>
                </a:solidFill>
                <a:latin typeface="Consolas" panose="020B0609020204030204" pitchFamily="49" charset="0"/>
                <a:cs typeface="Consolas" panose="020B0609020204030204" pitchFamily="49" charset="0"/>
              </a:rPr>
              <a:t>every</a:t>
            </a:r>
            <a:r>
              <a:rPr lang="fr-FR" sz="1000" dirty="0">
                <a:solidFill>
                  <a:srgbClr val="6E778C"/>
                </a:solidFill>
                <a:latin typeface="Consolas" panose="020B0609020204030204" pitchFamily="49" charset="0"/>
                <a:cs typeface="Consolas" panose="020B0609020204030204" pitchFamily="49" charset="0"/>
              </a:rPr>
              <a:t> item </a:t>
            </a:r>
            <a:r>
              <a:rPr lang="fr-FR" sz="1000" dirty="0" err="1">
                <a:solidFill>
                  <a:srgbClr val="6E778C"/>
                </a:solidFill>
                <a:latin typeface="Consolas" panose="020B0609020204030204" pitchFamily="49" charset="0"/>
                <a:cs typeface="Consolas" panose="020B0609020204030204" pitchFamily="49" charset="0"/>
              </a:rPr>
              <a:t>except</a:t>
            </a:r>
            <a:r>
              <a:rPr lang="fr-FR" sz="1000" dirty="0">
                <a:solidFill>
                  <a:srgbClr val="6E778C"/>
                </a:solidFill>
                <a:latin typeface="Consolas" panose="020B0609020204030204" pitchFamily="49" charset="0"/>
                <a:cs typeface="Consolas" panose="020B0609020204030204" pitchFamily="49" charset="0"/>
              </a:rPr>
              <a:t> the one </a:t>
            </a:r>
            <a:r>
              <a:rPr lang="fr-FR" sz="1000" dirty="0" err="1">
                <a:solidFill>
                  <a:srgbClr val="6E778C"/>
                </a:solidFill>
                <a:latin typeface="Consolas" panose="020B0609020204030204" pitchFamily="49" charset="0"/>
                <a:cs typeface="Consolas" panose="020B0609020204030204" pitchFamily="49" charset="0"/>
              </a:rPr>
              <a:t>we</a:t>
            </a:r>
            <a:r>
              <a:rPr lang="fr-FR" sz="1000" dirty="0">
                <a:solidFill>
                  <a:srgbClr val="6E778C"/>
                </a:solidFill>
                <a:latin typeface="Consolas" panose="020B0609020204030204" pitchFamily="49" charset="0"/>
                <a:cs typeface="Consolas" panose="020B0609020204030204" pitchFamily="49" charset="0"/>
              </a:rPr>
              <a:t> </a:t>
            </a:r>
            <a:r>
              <a:rPr lang="fr-FR" sz="1000" dirty="0" err="1">
                <a:solidFill>
                  <a:srgbClr val="6E778C"/>
                </a:solidFill>
                <a:latin typeface="Consolas" panose="020B0609020204030204" pitchFamily="49" charset="0"/>
                <a:cs typeface="Consolas" panose="020B0609020204030204" pitchFamily="49" charset="0"/>
              </a:rPr>
              <a:t>want</a:t>
            </a:r>
            <a:r>
              <a:rPr lang="fr-FR" sz="1000" dirty="0">
                <a:solidFill>
                  <a:srgbClr val="6E778C"/>
                </a:solidFill>
                <a:latin typeface="Consolas" panose="020B0609020204030204" pitchFamily="49" charset="0"/>
                <a:cs typeface="Consolas" panose="020B0609020204030204" pitchFamily="49" charset="0"/>
              </a:rPr>
              <a:t> to </a:t>
            </a:r>
            <a:r>
              <a:rPr lang="fr-FR" sz="1000" dirty="0" err="1">
                <a:solidFill>
                  <a:srgbClr val="6E778C"/>
                </a:solidFill>
                <a:latin typeface="Consolas" panose="020B0609020204030204" pitchFamily="49" charset="0"/>
                <a:cs typeface="Consolas" panose="020B0609020204030204" pitchFamily="49" charset="0"/>
              </a:rPr>
              <a:t>remove</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return</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93DDFD"/>
                </a:solidFill>
                <a:latin typeface="Consolas" panose="020B0609020204030204" pitchFamily="49" charset="0"/>
                <a:cs typeface="Consolas" panose="020B0609020204030204" pitchFamily="49" charset="0"/>
              </a:rPr>
              <a:t>state</a:t>
            </a:r>
            <a:r>
              <a:rPr lang="fr-FR" sz="1000" dirty="0" err="1">
                <a:solidFill>
                  <a:srgbClr val="D1D5DE"/>
                </a:solidFill>
                <a:latin typeface="Consolas" panose="020B0609020204030204" pitchFamily="49" charset="0"/>
                <a:cs typeface="Consolas" panose="020B0609020204030204" pitchFamily="49" charset="0"/>
              </a:rPr>
              <a:t>.</a:t>
            </a:r>
            <a:r>
              <a:rPr lang="fr-FR" sz="1000" dirty="0" err="1">
                <a:solidFill>
                  <a:srgbClr val="AFF19F"/>
                </a:solidFill>
                <a:latin typeface="Consolas" panose="020B0609020204030204" pitchFamily="49" charset="0"/>
                <a:cs typeface="Consolas" panose="020B0609020204030204" pitchFamily="49" charset="0"/>
              </a:rPr>
              <a:t>filter</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FDAC45"/>
                </a:solidFill>
                <a:latin typeface="Consolas" panose="020B0609020204030204" pitchFamily="49" charset="0"/>
                <a:cs typeface="Consolas" panose="020B0609020204030204" pitchFamily="49" charset="0"/>
              </a:rPr>
              <a:t>_</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DAC45"/>
                </a:solidFill>
                <a:latin typeface="Consolas" panose="020B0609020204030204" pitchFamily="49" charset="0"/>
                <a:cs typeface="Consolas" panose="020B0609020204030204" pitchFamily="49" charset="0"/>
              </a:rPr>
              <a:t>index</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76DCE8"/>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D1D5DE"/>
                </a:solidFill>
                <a:latin typeface="Consolas" panose="020B0609020204030204" pitchFamily="49" charset="0"/>
                <a:cs typeface="Consolas" panose="020B0609020204030204" pitchFamily="49" charset="0"/>
              </a:rPr>
              <a:t>index</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93DDFD"/>
                </a:solidFill>
                <a:latin typeface="Consolas" panose="020B0609020204030204" pitchFamily="49" charset="0"/>
                <a:cs typeface="Consolas" panose="020B0609020204030204" pitchFamily="49" charset="0"/>
              </a:rPr>
              <a:t>action</a:t>
            </a:r>
            <a:r>
              <a:rPr lang="fr-FR" sz="1000" dirty="0" err="1">
                <a:solidFill>
                  <a:srgbClr val="D1D5DE"/>
                </a:solidFill>
                <a:latin typeface="Consolas" panose="020B0609020204030204" pitchFamily="49" charset="0"/>
                <a:cs typeface="Consolas" panose="020B0609020204030204" pitchFamily="49" charset="0"/>
              </a:rPr>
              <a:t>.index</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a:t>
            </a: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default</a:t>
            </a:r>
            <a:r>
              <a:rPr lang="fr-FR" sz="1000" dirty="0">
                <a:solidFill>
                  <a:srgbClr val="C9CDD7"/>
                </a:solidFill>
                <a:latin typeface="Consolas" panose="020B0609020204030204" pitchFamily="49" charset="0"/>
                <a:cs typeface="Consolas" panose="020B0609020204030204" pitchFamily="49" charset="0"/>
              </a:rPr>
              <a:t>:</a:t>
            </a: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return</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D1D5DE"/>
                </a:solidFill>
                <a:latin typeface="Consolas" panose="020B0609020204030204" pitchFamily="49" charset="0"/>
                <a:cs typeface="Consolas" panose="020B0609020204030204" pitchFamily="49" charset="0"/>
              </a:rPr>
              <a:t>state</a:t>
            </a:r>
            <a:r>
              <a:rPr lang="fr-FR" sz="1000" dirty="0">
                <a:solidFill>
                  <a:srgbClr val="C9CDD7"/>
                </a:solidFill>
                <a:latin typeface="Consolas" panose="020B0609020204030204" pitchFamily="49" charset="0"/>
                <a:cs typeface="Consolas" panose="020B0609020204030204" pitchFamily="49" charset="0"/>
              </a:rPr>
              <a:t>;</a:t>
            </a: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a:t>
            </a:r>
          </a:p>
          <a:p>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76DCE8"/>
                </a:solidFill>
                <a:latin typeface="Consolas" panose="020B0609020204030204" pitchFamily="49" charset="0"/>
                <a:cs typeface="Consolas" panose="020B0609020204030204" pitchFamily="49" charset="0"/>
              </a:rPr>
              <a:t>  </a:t>
            </a:r>
            <a:r>
              <a:rPr lang="fr-FR" sz="1000" dirty="0" err="1">
                <a:solidFill>
                  <a:srgbClr val="76DCE8"/>
                </a:solidFill>
                <a:latin typeface="Consolas" panose="020B0609020204030204" pitchFamily="49" charset="0"/>
                <a:cs typeface="Consolas" panose="020B0609020204030204" pitchFamily="49" charset="0"/>
              </a:rPr>
              <a:t>function</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handleSubmit</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FDAC45"/>
                </a:solidFill>
                <a:latin typeface="Consolas" panose="020B0609020204030204" pitchFamily="49" charset="0"/>
                <a:cs typeface="Consolas" panose="020B0609020204030204" pitchFamily="49" charset="0"/>
              </a:rPr>
              <a:t>e</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6E778C"/>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8383"/>
                </a:solidFill>
                <a:latin typeface="Consolas" panose="020B0609020204030204" pitchFamily="49" charset="0"/>
                <a:cs typeface="Consolas" panose="020B0609020204030204" pitchFamily="49" charset="0"/>
              </a:rPr>
              <a:t>return</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&lt;&gt;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err="1">
                <a:solidFill>
                  <a:srgbClr val="FF8383"/>
                </a:solidFill>
                <a:latin typeface="Consolas" panose="020B0609020204030204" pitchFamily="49" charset="0"/>
                <a:cs typeface="Consolas" panose="020B0609020204030204" pitchFamily="49" charset="0"/>
              </a:rPr>
              <a:t>form</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onSubmit</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FFE78F"/>
                </a:solidFill>
                <a:latin typeface="Consolas" panose="020B0609020204030204" pitchFamily="49" charset="0"/>
                <a:cs typeface="Consolas" panose="020B0609020204030204" pitchFamily="49" charset="0"/>
              </a:rPr>
              <a:t>{</a:t>
            </a:r>
            <a:r>
              <a:rPr lang="fr-FR" sz="1000" dirty="0" err="1">
                <a:solidFill>
                  <a:srgbClr val="D1D5DE"/>
                </a:solidFill>
                <a:latin typeface="Consolas" panose="020B0609020204030204" pitchFamily="49" charset="0"/>
                <a:cs typeface="Consolas" panose="020B0609020204030204" pitchFamily="49" charset="0"/>
              </a:rPr>
              <a:t>handleSubmit</a:t>
            </a:r>
            <a:r>
              <a:rPr lang="fr-FR" sz="1000" dirty="0">
                <a:solidFill>
                  <a:srgbClr val="FFE78F"/>
                </a:solidFill>
                <a:latin typeface="Consolas" panose="020B0609020204030204" pitchFamily="49" charset="0"/>
                <a:cs typeface="Consolas" panose="020B0609020204030204" pitchFamily="49" charset="0"/>
              </a:rPr>
              <a:t>}</a:t>
            </a:r>
            <a:r>
              <a:rPr lang="fr-FR" sz="1000" dirty="0">
                <a:solidFill>
                  <a:srgbClr val="8AD2F0"/>
                </a:solidFill>
                <a:latin typeface="Consolas" panose="020B0609020204030204" pitchFamily="49" charset="0"/>
                <a:cs typeface="Consolas" panose="020B0609020204030204" pitchFamily="49" charset="0"/>
              </a:rPr>
              <a:t>&gt;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a:solidFill>
                  <a:srgbClr val="FF8383"/>
                </a:solidFill>
                <a:latin typeface="Consolas" panose="020B0609020204030204" pitchFamily="49" charset="0"/>
                <a:cs typeface="Consolas" panose="020B0609020204030204" pitchFamily="49" charset="0"/>
              </a:rPr>
              <a:t>input</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ref</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FFE78F"/>
                </a:solidFill>
                <a:latin typeface="Consolas" panose="020B0609020204030204" pitchFamily="49" charset="0"/>
                <a:cs typeface="Consolas" panose="020B0609020204030204" pitchFamily="49" charset="0"/>
              </a:rPr>
              <a:t>{</a:t>
            </a:r>
            <a:r>
              <a:rPr lang="fr-FR" sz="1000" dirty="0" err="1">
                <a:solidFill>
                  <a:srgbClr val="D1D5DE"/>
                </a:solidFill>
                <a:latin typeface="Consolas" panose="020B0609020204030204" pitchFamily="49" charset="0"/>
                <a:cs typeface="Consolas" panose="020B0609020204030204" pitchFamily="49" charset="0"/>
              </a:rPr>
              <a:t>inputRef</a:t>
            </a:r>
            <a:r>
              <a:rPr lang="fr-FR" sz="1000" dirty="0">
                <a:solidFill>
                  <a:srgbClr val="FFE78F"/>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/&gt;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err="1">
                <a:solidFill>
                  <a:srgbClr val="FF8383"/>
                </a:solidFill>
                <a:latin typeface="Consolas" panose="020B0609020204030204" pitchFamily="49" charset="0"/>
                <a:cs typeface="Consolas" panose="020B0609020204030204" pitchFamily="49" charset="0"/>
              </a:rPr>
              <a:t>form</a:t>
            </a:r>
            <a:r>
              <a:rPr lang="fr-FR" sz="1000" dirty="0">
                <a:solidFill>
                  <a:srgbClr val="8AD2F0"/>
                </a:solidFill>
                <a:latin typeface="Consolas" panose="020B0609020204030204" pitchFamily="49" charset="0"/>
                <a:cs typeface="Consolas" panose="020B0609020204030204" pitchFamily="49" charset="0"/>
              </a:rPr>
              <a:t>&gt;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err="1">
                <a:solidFill>
                  <a:srgbClr val="FF8383"/>
                </a:solidFill>
                <a:latin typeface="Consolas" panose="020B0609020204030204" pitchFamily="49" charset="0"/>
                <a:cs typeface="Consolas" panose="020B0609020204030204" pitchFamily="49" charset="0"/>
              </a:rPr>
              <a:t>ul</a:t>
            </a:r>
            <a:r>
              <a:rPr lang="fr-FR" sz="1000" dirty="0">
                <a:solidFill>
                  <a:srgbClr val="8AD2F0"/>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FE78F"/>
                </a:solidFill>
                <a:latin typeface="Consolas" panose="020B0609020204030204" pitchFamily="49" charset="0"/>
                <a:cs typeface="Consolas" panose="020B0609020204030204" pitchFamily="49" charset="0"/>
              </a:rPr>
              <a:t>{</a:t>
            </a:r>
            <a:r>
              <a:rPr lang="fr-FR" sz="1000" dirty="0" err="1">
                <a:solidFill>
                  <a:srgbClr val="93DDFD"/>
                </a:solidFill>
                <a:latin typeface="Consolas" panose="020B0609020204030204" pitchFamily="49" charset="0"/>
                <a:cs typeface="Consolas" panose="020B0609020204030204" pitchFamily="49" charset="0"/>
              </a:rPr>
              <a:t>items</a:t>
            </a:r>
            <a:r>
              <a:rPr lang="fr-FR" sz="1000" dirty="0" err="1">
                <a:solidFill>
                  <a:srgbClr val="D1D5DE"/>
                </a:solidFill>
                <a:latin typeface="Consolas" panose="020B0609020204030204" pitchFamily="49" charset="0"/>
                <a:cs typeface="Consolas" panose="020B0609020204030204" pitchFamily="49" charset="0"/>
              </a:rPr>
              <a:t>.</a:t>
            </a:r>
            <a:r>
              <a:rPr lang="fr-FR" sz="1000" dirty="0" err="1">
                <a:solidFill>
                  <a:srgbClr val="AFF19F"/>
                </a:solidFill>
                <a:latin typeface="Consolas" panose="020B0609020204030204" pitchFamily="49" charset="0"/>
                <a:cs typeface="Consolas" panose="020B0609020204030204" pitchFamily="49" charset="0"/>
              </a:rPr>
              <a:t>map</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FDAC45"/>
                </a:solidFill>
                <a:latin typeface="Consolas" panose="020B0609020204030204" pitchFamily="49" charset="0"/>
                <a:cs typeface="Consolas" panose="020B0609020204030204" pitchFamily="49" charset="0"/>
              </a:rPr>
              <a:t>item</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DAC45"/>
                </a:solidFill>
                <a:latin typeface="Consolas" panose="020B0609020204030204" pitchFamily="49" charset="0"/>
                <a:cs typeface="Consolas" panose="020B0609020204030204" pitchFamily="49" charset="0"/>
              </a:rPr>
              <a:t>index</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76DCE8"/>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a:solidFill>
                  <a:srgbClr val="FF8383"/>
                </a:solidFill>
                <a:latin typeface="Consolas" panose="020B0609020204030204" pitchFamily="49" charset="0"/>
                <a:cs typeface="Consolas" panose="020B0609020204030204" pitchFamily="49" charset="0"/>
              </a:rPr>
              <a:t>li</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AFF19F"/>
                </a:solidFill>
                <a:latin typeface="Consolas" panose="020B0609020204030204" pitchFamily="49" charset="0"/>
                <a:cs typeface="Consolas" panose="020B0609020204030204" pitchFamily="49" charset="0"/>
              </a:rPr>
              <a:t>key</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FFE78F"/>
                </a:solidFill>
                <a:latin typeface="Consolas" panose="020B0609020204030204" pitchFamily="49" charset="0"/>
                <a:cs typeface="Consolas" panose="020B0609020204030204" pitchFamily="49" charset="0"/>
              </a:rPr>
              <a:t>{</a:t>
            </a:r>
            <a:r>
              <a:rPr lang="fr-FR" sz="1000" dirty="0" err="1">
                <a:solidFill>
                  <a:srgbClr val="93DDFD"/>
                </a:solidFill>
                <a:latin typeface="Consolas" panose="020B0609020204030204" pitchFamily="49" charset="0"/>
                <a:cs typeface="Consolas" panose="020B0609020204030204" pitchFamily="49" charset="0"/>
              </a:rPr>
              <a:t>item</a:t>
            </a:r>
            <a:r>
              <a:rPr lang="fr-FR" sz="1000" dirty="0" err="1">
                <a:solidFill>
                  <a:srgbClr val="D1D5DE"/>
                </a:solidFill>
                <a:latin typeface="Consolas" panose="020B0609020204030204" pitchFamily="49" charset="0"/>
                <a:cs typeface="Consolas" panose="020B0609020204030204" pitchFamily="49" charset="0"/>
              </a:rPr>
              <a:t>.id</a:t>
            </a:r>
            <a:r>
              <a:rPr lang="fr-FR" sz="1000" dirty="0">
                <a:solidFill>
                  <a:srgbClr val="FFE78F"/>
                </a:solidFill>
                <a:latin typeface="Consolas" panose="020B0609020204030204" pitchFamily="49" charset="0"/>
                <a:cs typeface="Consolas" panose="020B0609020204030204" pitchFamily="49" charset="0"/>
              </a:rPr>
              <a:t>}</a:t>
            </a:r>
            <a:r>
              <a:rPr lang="fr-FR" sz="1000" dirty="0">
                <a:solidFill>
                  <a:srgbClr val="8AD2F0"/>
                </a:solidFill>
                <a:latin typeface="Consolas" panose="020B0609020204030204" pitchFamily="49" charset="0"/>
                <a:cs typeface="Consolas" panose="020B0609020204030204" pitchFamily="49" charset="0"/>
              </a:rPr>
              <a:t>&gt;</a:t>
            </a:r>
          </a:p>
          <a:p>
            <a:r>
              <a:rPr lang="fr-FR" sz="1000" dirty="0">
                <a:solidFill>
                  <a:srgbClr val="8AD2F0"/>
                </a:solidFill>
                <a:latin typeface="Consolas" panose="020B0609020204030204" pitchFamily="49" charset="0"/>
                <a:cs typeface="Consolas" panose="020B0609020204030204" pitchFamily="49" charset="0"/>
              </a:rPr>
              <a:t>          </a:t>
            </a:r>
            <a:r>
              <a:rPr lang="fr-FR" sz="1000" dirty="0">
                <a:solidFill>
                  <a:srgbClr val="FFE78F"/>
                </a:solidFill>
                <a:latin typeface="Consolas" panose="020B0609020204030204" pitchFamily="49" charset="0"/>
                <a:cs typeface="Consolas" panose="020B0609020204030204" pitchFamily="49" charset="0"/>
              </a:rPr>
              <a:t>{</a:t>
            </a:r>
            <a:r>
              <a:rPr lang="fr-FR" sz="1000" dirty="0" err="1">
                <a:solidFill>
                  <a:srgbClr val="93DDFD"/>
                </a:solidFill>
                <a:latin typeface="Consolas" panose="020B0609020204030204" pitchFamily="49" charset="0"/>
                <a:cs typeface="Consolas" panose="020B0609020204030204" pitchFamily="49" charset="0"/>
              </a:rPr>
              <a:t>item</a:t>
            </a:r>
            <a:r>
              <a:rPr lang="fr-FR" sz="1000" dirty="0" err="1">
                <a:solidFill>
                  <a:srgbClr val="D1D5DE"/>
                </a:solidFill>
                <a:latin typeface="Consolas" panose="020B0609020204030204" pitchFamily="49" charset="0"/>
                <a:cs typeface="Consolas" panose="020B0609020204030204" pitchFamily="49" charset="0"/>
              </a:rPr>
              <a:t>.name</a:t>
            </a:r>
            <a:r>
              <a:rPr lang="fr-FR" sz="1000" dirty="0">
                <a:solidFill>
                  <a:srgbClr val="FFE78F"/>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err="1">
                <a:solidFill>
                  <a:srgbClr val="FF8383"/>
                </a:solidFill>
                <a:latin typeface="Consolas" panose="020B0609020204030204" pitchFamily="49" charset="0"/>
                <a:cs typeface="Consolas" panose="020B0609020204030204" pitchFamily="49" charset="0"/>
              </a:rPr>
              <a:t>button</a:t>
            </a:r>
            <a:r>
              <a:rPr lang="fr-FR" sz="1000" dirty="0">
                <a:solidFill>
                  <a:srgbClr val="C9CDD7"/>
                </a:solidFill>
                <a:latin typeface="Consolas" panose="020B0609020204030204" pitchFamily="49" charset="0"/>
                <a:cs typeface="Consolas" panose="020B0609020204030204" pitchFamily="49" charset="0"/>
              </a:rPr>
              <a:t> </a:t>
            </a:r>
            <a:r>
              <a:rPr lang="fr-FR" sz="1000" dirty="0" err="1">
                <a:solidFill>
                  <a:srgbClr val="AFF19F"/>
                </a:solidFill>
                <a:latin typeface="Consolas" panose="020B0609020204030204" pitchFamily="49" charset="0"/>
                <a:cs typeface="Consolas" panose="020B0609020204030204" pitchFamily="49" charset="0"/>
              </a:rPr>
              <a:t>onClick</a:t>
            </a:r>
            <a:r>
              <a:rPr lang="fr-FR" sz="1000" dirty="0">
                <a:solidFill>
                  <a:srgbClr val="93DDFD"/>
                </a:solidFill>
                <a:latin typeface="Consolas" panose="020B0609020204030204" pitchFamily="49" charset="0"/>
                <a:cs typeface="Consolas" panose="020B0609020204030204" pitchFamily="49" charset="0"/>
              </a:rPr>
              <a:t>=</a:t>
            </a:r>
            <a:r>
              <a:rPr lang="fr-FR" sz="1000" dirty="0">
                <a:solidFill>
                  <a:srgbClr val="FFE78F"/>
                </a:solidFill>
                <a:latin typeface="Consolas" panose="020B0609020204030204" pitchFamily="49" charset="0"/>
                <a:cs typeface="Consolas" panose="020B0609020204030204" pitchFamily="49" charset="0"/>
              </a:rPr>
              <a:t>{</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76DCE8"/>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AFF19F"/>
                </a:solidFill>
                <a:latin typeface="Consolas" panose="020B0609020204030204" pitchFamily="49" charset="0"/>
                <a:cs typeface="Consolas" panose="020B0609020204030204" pitchFamily="49" charset="0"/>
              </a:rPr>
              <a:t>dispatch</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type</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F5D66B"/>
                </a:solidFill>
                <a:latin typeface="Consolas" panose="020B0609020204030204" pitchFamily="49" charset="0"/>
                <a:cs typeface="Consolas" panose="020B0609020204030204" pitchFamily="49" charset="0"/>
              </a:rPr>
              <a:t>'</a:t>
            </a:r>
            <a:r>
              <a:rPr lang="fr-FR" sz="1000" dirty="0" err="1">
                <a:solidFill>
                  <a:srgbClr val="F5D66B"/>
                </a:solidFill>
                <a:latin typeface="Consolas" panose="020B0609020204030204" pitchFamily="49" charset="0"/>
                <a:cs typeface="Consolas" panose="020B0609020204030204" pitchFamily="49" charset="0"/>
              </a:rPr>
              <a:t>remove</a:t>
            </a:r>
            <a:r>
              <a:rPr lang="fr-FR" sz="1000" dirty="0">
                <a:solidFill>
                  <a:srgbClr val="F5D66B"/>
                </a:solidFill>
                <a:latin typeface="Consolas" panose="020B0609020204030204" pitchFamily="49" charset="0"/>
                <a:cs typeface="Consolas" panose="020B0609020204030204" pitchFamily="49" charset="0"/>
              </a:rPr>
              <a:t>'</a:t>
            </a:r>
            <a:r>
              <a:rPr lang="fr-FR" sz="1000" dirty="0">
                <a:solidFill>
                  <a:srgbClr val="D1D5DE"/>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D1D5DE"/>
                </a:solidFill>
                <a:latin typeface="Consolas" panose="020B0609020204030204" pitchFamily="49" charset="0"/>
                <a:cs typeface="Consolas" panose="020B0609020204030204" pitchFamily="49" charset="0"/>
              </a:rPr>
              <a:t>index</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FFE78F"/>
                </a:solidFill>
                <a:latin typeface="Consolas" panose="020B0609020204030204" pitchFamily="49" charset="0"/>
                <a:cs typeface="Consolas" panose="020B0609020204030204" pitchFamily="49" charset="0"/>
              </a:rPr>
              <a:t>}</a:t>
            </a:r>
            <a:r>
              <a:rPr lang="fr-FR" sz="1000" dirty="0">
                <a:solidFill>
                  <a:srgbClr val="8AD2F0"/>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X</a:t>
            </a:r>
            <a:r>
              <a:rPr lang="fr-FR" sz="1000" dirty="0">
                <a:solidFill>
                  <a:srgbClr val="8AD2F0"/>
                </a:solidFill>
                <a:latin typeface="Consolas" panose="020B0609020204030204" pitchFamily="49" charset="0"/>
                <a:cs typeface="Consolas" panose="020B0609020204030204" pitchFamily="49" charset="0"/>
              </a:rPr>
              <a:t>&lt;/</a:t>
            </a:r>
            <a:r>
              <a:rPr lang="fr-FR" sz="1000" dirty="0" err="1">
                <a:solidFill>
                  <a:srgbClr val="FF8383"/>
                </a:solidFill>
                <a:latin typeface="Consolas" panose="020B0609020204030204" pitchFamily="49" charset="0"/>
                <a:cs typeface="Consolas" panose="020B0609020204030204" pitchFamily="49" charset="0"/>
              </a:rPr>
              <a:t>button</a:t>
            </a:r>
            <a:r>
              <a:rPr lang="fr-FR" sz="1000" dirty="0">
                <a:solidFill>
                  <a:srgbClr val="8AD2F0"/>
                </a:solidFill>
                <a:latin typeface="Consolas" panose="020B0609020204030204" pitchFamily="49" charset="0"/>
                <a:cs typeface="Consolas" panose="020B0609020204030204" pitchFamily="49" charset="0"/>
              </a:rPr>
              <a:t>&gt;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a:solidFill>
                  <a:srgbClr val="FF8383"/>
                </a:solidFill>
                <a:latin typeface="Consolas" panose="020B0609020204030204" pitchFamily="49" charset="0"/>
                <a:cs typeface="Consolas" panose="020B0609020204030204" pitchFamily="49" charset="0"/>
              </a:rPr>
              <a:t>li</a:t>
            </a:r>
            <a:r>
              <a:rPr lang="fr-FR" sz="1000" dirty="0">
                <a:solidFill>
                  <a:srgbClr val="8AD2F0"/>
                </a:solidFill>
                <a:latin typeface="Consolas" panose="020B0609020204030204" pitchFamily="49" charset="0"/>
                <a:cs typeface="Consolas" panose="020B0609020204030204" pitchFamily="49" charset="0"/>
              </a:rPr>
              <a: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FFE78F"/>
                </a:solidFill>
                <a:latin typeface="Consolas" panose="020B0609020204030204" pitchFamily="49" charset="0"/>
                <a:cs typeface="Consolas" panose="020B0609020204030204" pitchFamily="49" charset="0"/>
              </a:rPr>
              <a: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a:t>
            </a:r>
            <a:r>
              <a:rPr lang="fr-FR" sz="1000" dirty="0" err="1">
                <a:solidFill>
                  <a:srgbClr val="FF8383"/>
                </a:solidFill>
                <a:latin typeface="Consolas" panose="020B0609020204030204" pitchFamily="49" charset="0"/>
                <a:cs typeface="Consolas" panose="020B0609020204030204" pitchFamily="49" charset="0"/>
              </a:rPr>
              <a:t>ul</a:t>
            </a:r>
            <a:r>
              <a:rPr lang="fr-FR" sz="1000" dirty="0">
                <a:solidFill>
                  <a:srgbClr val="8AD2F0"/>
                </a:solidFill>
                <a:latin typeface="Consolas" panose="020B0609020204030204" pitchFamily="49" charset="0"/>
                <a:cs typeface="Consolas" panose="020B0609020204030204" pitchFamily="49" charset="0"/>
              </a:rPr>
              <a:t>&gt;</a:t>
            </a:r>
            <a:endParaRPr lang="fr-FR" sz="1000" dirty="0">
              <a:solidFill>
                <a:srgbClr val="C9CDD7"/>
              </a:solidFill>
              <a:latin typeface="Consolas" panose="020B0609020204030204" pitchFamily="49" charset="0"/>
              <a:cs typeface="Consolas" panose="020B0609020204030204" pitchFamily="49" charset="0"/>
            </a:endParaRPr>
          </a:p>
          <a:p>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8AD2F0"/>
                </a:solidFill>
                <a:latin typeface="Consolas" panose="020B0609020204030204" pitchFamily="49" charset="0"/>
                <a:cs typeface="Consolas" panose="020B0609020204030204" pitchFamily="49" charset="0"/>
              </a:rPr>
              <a:t>&lt;/&gt;</a:t>
            </a:r>
            <a:r>
              <a:rPr lang="fr-FR" sz="1000" dirty="0">
                <a:solidFill>
                  <a:srgbClr val="C9CDD7"/>
                </a:solidFill>
                <a:latin typeface="Consolas" panose="020B0609020204030204" pitchFamily="49" charset="0"/>
                <a:cs typeface="Consolas" panose="020B0609020204030204" pitchFamily="49" charset="0"/>
              </a:rPr>
              <a:t> </a:t>
            </a:r>
            <a:r>
              <a:rPr lang="fr-FR" sz="1000" dirty="0">
                <a:solidFill>
                  <a:srgbClr val="9CA5B7"/>
                </a:solidFill>
                <a:latin typeface="Consolas" panose="020B0609020204030204" pitchFamily="49" charset="0"/>
                <a:cs typeface="Consolas" panose="020B0609020204030204" pitchFamily="49" charset="0"/>
              </a:rPr>
              <a:t>)</a:t>
            </a:r>
            <a:r>
              <a:rPr lang="fr-FR" sz="1000" dirty="0">
                <a:solidFill>
                  <a:srgbClr val="C9CDD7"/>
                </a:solidFill>
                <a:latin typeface="Consolas" panose="020B0609020204030204" pitchFamily="49" charset="0"/>
                <a:cs typeface="Consolas" panose="020B0609020204030204" pitchFamily="49" charset="0"/>
              </a:rPr>
              <a:t>;</a:t>
            </a:r>
          </a:p>
          <a:p>
            <a:r>
              <a:rPr lang="fr-FR" sz="1000" dirty="0">
                <a:solidFill>
                  <a:srgbClr val="9CA5B7"/>
                </a:solidFill>
                <a:latin typeface="Consolas" panose="020B0609020204030204" pitchFamily="49" charset="0"/>
                <a:cs typeface="Consolas" panose="020B0609020204030204" pitchFamily="49" charset="0"/>
              </a:rPr>
              <a:t>}</a:t>
            </a:r>
            <a:endParaRPr kumimoji="0" lang="fr-FR" altLang="fr-FR" sz="800" b="0" i="0" u="none" strike="noStrike" cap="none" normalizeH="0" baseline="0" dirty="0">
              <a:ln>
                <a:noFill/>
              </a:ln>
              <a:solidFill>
                <a:schemeClr val="bg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851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Reprenez le composant liste créé au chapitre précédent et ajoutez-y des boutons pour ajouter/supprimer des lignes.</a:t>
            </a:r>
          </a:p>
          <a:p>
            <a:pPr marL="0" lvl="0" indent="0" algn="ctr" rtl="0">
              <a:spcBef>
                <a:spcPts val="0"/>
              </a:spcBef>
              <a:spcAft>
                <a:spcPts val="0"/>
              </a:spcAft>
              <a:buClr>
                <a:schemeClr val="bg1"/>
              </a:buClr>
              <a:buSzPct val="91000"/>
            </a:pPr>
            <a:r>
              <a:rPr lang="fr-FR" sz="1200" dirty="0"/>
              <a:t>Gérer l’action de ces boutons via </a:t>
            </a:r>
            <a:r>
              <a:rPr lang="fr-FR" sz="1200" dirty="0" err="1"/>
              <a:t>useReducer</a:t>
            </a:r>
            <a:r>
              <a:rPr lang="fr-FR" sz="1200" dirty="0"/>
              <a:t>.</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287198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71" name="Google Shape;671;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L’Environnement</a:t>
            </a:r>
            <a:endParaRPr dirty="0">
              <a:solidFill>
                <a:srgbClr val="FFFFFF"/>
              </a:solidFill>
            </a:endParaRPr>
          </a:p>
        </p:txBody>
      </p:sp>
      <p:sp>
        <p:nvSpPr>
          <p:cNvPr id="676" name="Google Shape;676;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NodeJS </a:t>
            </a:r>
            <a:r>
              <a:rPr lang="en" b="1" dirty="0"/>
              <a:t>LTS</a:t>
            </a:r>
            <a:endParaRPr b="1" dirty="0"/>
          </a:p>
        </p:txBody>
      </p:sp>
      <p:sp>
        <p:nvSpPr>
          <p:cNvPr id="672" name="Google Shape;672;p36"/>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fr-FR" dirty="0"/>
              <a:t>Git</a:t>
            </a:r>
            <a:endParaRPr dirty="0"/>
          </a:p>
        </p:txBody>
      </p:sp>
      <p:sp>
        <p:nvSpPr>
          <p:cNvPr id="673" name="Google Shape;673;p3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Expo</a:t>
            </a:r>
            <a:endParaRPr dirty="0"/>
          </a:p>
        </p:txBody>
      </p:sp>
      <p:sp>
        <p:nvSpPr>
          <p:cNvPr id="674" name="Google Shape;674;p36"/>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Visual Studio Code</a:t>
            </a:r>
            <a:endParaRPr dirty="0"/>
          </a:p>
        </p:txBody>
      </p:sp>
      <p:sp>
        <p:nvSpPr>
          <p:cNvPr id="668" name="Google Shape;668;p36"/>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Versionning</a:t>
            </a:r>
          </a:p>
          <a:p>
            <a:pPr marL="0" lvl="0" indent="0" algn="ctr" rtl="0">
              <a:spcBef>
                <a:spcPts val="0"/>
              </a:spcBef>
              <a:spcAft>
                <a:spcPts val="0"/>
              </a:spcAft>
              <a:buClr>
                <a:schemeClr val="dk1"/>
              </a:buClr>
              <a:buSzPts val="1100"/>
              <a:buFont typeface="Arial"/>
              <a:buNone/>
            </a:pPr>
            <a:r>
              <a:rPr lang="en" dirty="0">
                <a:solidFill>
                  <a:schemeClr val="lt1"/>
                </a:solidFill>
              </a:rPr>
              <a:t>Gitflow</a:t>
            </a:r>
          </a:p>
        </p:txBody>
      </p:sp>
      <p:sp>
        <p:nvSpPr>
          <p:cNvPr id="675" name="Google Shape;675;p36"/>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Serveur backend</a:t>
            </a:r>
          </a:p>
          <a:p>
            <a:pPr marL="0" lvl="0" indent="0" algn="ctr" rtl="0">
              <a:spcBef>
                <a:spcPts val="0"/>
              </a:spcBef>
              <a:spcAft>
                <a:spcPts val="0"/>
              </a:spcAft>
              <a:buClr>
                <a:schemeClr val="dk1"/>
              </a:buClr>
              <a:buSzPts val="1100"/>
              <a:buFont typeface="Arial"/>
              <a:buNone/>
            </a:pPr>
            <a:r>
              <a:rPr lang="en" b="1" dirty="0">
                <a:solidFill>
                  <a:schemeClr val="lt1"/>
                </a:solidFill>
              </a:rPr>
              <a:t>npm</a:t>
            </a:r>
            <a:r>
              <a:rPr lang="en" dirty="0">
                <a:solidFill>
                  <a:schemeClr val="lt1"/>
                </a:solidFill>
              </a:rPr>
              <a:t> (+chocolatey)</a:t>
            </a:r>
          </a:p>
          <a:p>
            <a:pPr marL="0" lvl="0" indent="0" algn="ctr" rtl="0">
              <a:spcBef>
                <a:spcPts val="0"/>
              </a:spcBef>
              <a:spcAft>
                <a:spcPts val="0"/>
              </a:spcAft>
              <a:buClr>
                <a:schemeClr val="dk1"/>
              </a:buClr>
              <a:buSzPts val="1100"/>
              <a:buFont typeface="Arial"/>
              <a:buNone/>
            </a:pPr>
            <a:r>
              <a:rPr lang="en" b="1" dirty="0">
                <a:solidFill>
                  <a:schemeClr val="accent2"/>
                </a:solidFill>
              </a:rPr>
              <a:t>(LTS Obligatoire)</a:t>
            </a:r>
          </a:p>
        </p:txBody>
      </p:sp>
      <p:sp>
        <p:nvSpPr>
          <p:cNvPr id="669" name="Google Shape;669;p36"/>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dirty="0">
                <a:solidFill>
                  <a:schemeClr val="lt1"/>
                </a:solidFill>
              </a:rPr>
              <a:t>Gratuit</a:t>
            </a:r>
          </a:p>
          <a:p>
            <a:pPr marL="0" lvl="0" indent="0" algn="ctr" rtl="0">
              <a:spcBef>
                <a:spcPts val="0"/>
              </a:spcBef>
              <a:spcAft>
                <a:spcPts val="0"/>
              </a:spcAft>
              <a:buClr>
                <a:schemeClr val="dk1"/>
              </a:buClr>
              <a:buSzPts val="1100"/>
              <a:buFont typeface="Arial"/>
              <a:buNone/>
            </a:pPr>
            <a:r>
              <a:rPr lang="en" sz="1400" dirty="0">
                <a:solidFill>
                  <a:schemeClr val="lt1"/>
                </a:solidFill>
              </a:rPr>
              <a:t>Mise en place rapide</a:t>
            </a:r>
            <a:endParaRPr sz="1400" dirty="0"/>
          </a:p>
        </p:txBody>
      </p:sp>
      <p:sp>
        <p:nvSpPr>
          <p:cNvPr id="670" name="Google Shape;670;p36"/>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err="1">
                <a:solidFill>
                  <a:schemeClr val="lt1"/>
                </a:solidFill>
              </a:rPr>
              <a:t>Permet</a:t>
            </a:r>
            <a:r>
              <a:rPr lang="en" dirty="0">
                <a:solidFill>
                  <a:schemeClr val="lt1"/>
                </a:solidFill>
              </a:rPr>
              <a:t> de lancer un </a:t>
            </a:r>
            <a:r>
              <a:rPr lang="en" dirty="0" err="1">
                <a:solidFill>
                  <a:schemeClr val="lt1"/>
                </a:solidFill>
              </a:rPr>
              <a:t>projet</a:t>
            </a:r>
            <a:r>
              <a:rPr lang="en" dirty="0">
                <a:solidFill>
                  <a:schemeClr val="lt1"/>
                </a:solidFill>
              </a:rPr>
              <a:t> sur </a:t>
            </a:r>
            <a:r>
              <a:rPr lang="en" dirty="0" err="1">
                <a:solidFill>
                  <a:schemeClr val="lt1"/>
                </a:solidFill>
              </a:rPr>
              <a:t>téléphone</a:t>
            </a:r>
            <a:endParaRPr dirty="0"/>
          </a:p>
        </p:txBody>
      </p:sp>
      <p:pic>
        <p:nvPicPr>
          <p:cNvPr id="3" name="Image 2">
            <a:extLst>
              <a:ext uri="{FF2B5EF4-FFF2-40B4-BE49-F238E27FC236}">
                <a16:creationId xmlns:a16="http://schemas.microsoft.com/office/drawing/2014/main" id="{EABFD4F1-64AF-6C51-C40D-13F9B2C6EFE1}"/>
              </a:ext>
            </a:extLst>
          </p:cNvPr>
          <p:cNvPicPr>
            <a:picLocks noChangeAspect="1"/>
          </p:cNvPicPr>
          <p:nvPr/>
        </p:nvPicPr>
        <p:blipFill>
          <a:blip r:embed="rId3"/>
          <a:srcRect/>
          <a:stretch/>
        </p:blipFill>
        <p:spPr>
          <a:xfrm>
            <a:off x="929816" y="2234247"/>
            <a:ext cx="785918" cy="785918"/>
          </a:xfrm>
          <a:prstGeom prst="rect">
            <a:avLst/>
          </a:prstGeom>
        </p:spPr>
      </p:pic>
      <p:pic>
        <p:nvPicPr>
          <p:cNvPr id="9" name="Image 8">
            <a:extLst>
              <a:ext uri="{FF2B5EF4-FFF2-40B4-BE49-F238E27FC236}">
                <a16:creationId xmlns:a16="http://schemas.microsoft.com/office/drawing/2014/main" id="{3ACF0C69-C684-1FA4-94FC-6649F78855CE}"/>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GlowEdges/>
                    </a14:imgEffect>
                    <a14:imgEffect>
                      <a14:saturation sat="400000"/>
                    </a14:imgEffect>
                  </a14:imgLayer>
                </a14:imgProps>
              </a:ext>
            </a:extLst>
          </a:blip>
          <a:stretch>
            <a:fillRect/>
          </a:stretch>
        </p:blipFill>
        <p:spPr>
          <a:xfrm>
            <a:off x="2711781" y="2243541"/>
            <a:ext cx="1556138" cy="776968"/>
          </a:xfrm>
          <a:prstGeom prst="rect">
            <a:avLst/>
          </a:prstGeom>
        </p:spPr>
      </p:pic>
      <p:pic>
        <p:nvPicPr>
          <p:cNvPr id="11" name="Image 10">
            <a:extLst>
              <a:ext uri="{FF2B5EF4-FFF2-40B4-BE49-F238E27FC236}">
                <a16:creationId xmlns:a16="http://schemas.microsoft.com/office/drawing/2014/main" id="{77386C08-155B-E195-3FF2-57B011EE7A89}"/>
              </a:ext>
            </a:extLst>
          </p:cNvPr>
          <p:cNvPicPr>
            <a:picLocks noChangeAspect="1"/>
          </p:cNvPicPr>
          <p:nvPr/>
        </p:nvPicPr>
        <p:blipFill>
          <a:blip r:embed="rId6">
            <a:duotone>
              <a:schemeClr val="accent2">
                <a:shade val="45000"/>
                <a:satMod val="135000"/>
              </a:schemeClr>
              <a:prstClr val="white"/>
            </a:duotone>
          </a:blip>
          <a:srcRect/>
          <a:stretch/>
        </p:blipFill>
        <p:spPr>
          <a:xfrm>
            <a:off x="5263966" y="2234247"/>
            <a:ext cx="785918" cy="785918"/>
          </a:xfrm>
          <a:prstGeom prst="rect">
            <a:avLst/>
          </a:prstGeom>
        </p:spPr>
      </p:pic>
      <p:pic>
        <p:nvPicPr>
          <p:cNvPr id="19" name="Image 18">
            <a:extLst>
              <a:ext uri="{FF2B5EF4-FFF2-40B4-BE49-F238E27FC236}">
                <a16:creationId xmlns:a16="http://schemas.microsoft.com/office/drawing/2014/main" id="{5BB5B090-726E-65A8-CA26-165D2E59AD91}"/>
              </a:ext>
            </a:extLst>
          </p:cNvPr>
          <p:cNvPicPr>
            <a:picLocks noChangeAspect="1"/>
          </p:cNvPicPr>
          <p:nvPr/>
        </p:nvPicPr>
        <p:blipFill>
          <a:blip r:embed="rId7">
            <a:duotone>
              <a:schemeClr val="accent2">
                <a:shade val="45000"/>
                <a:satMod val="135000"/>
              </a:schemeClr>
              <a:prstClr val="white"/>
            </a:duotone>
          </a:blip>
          <a:stretch>
            <a:fillRect/>
          </a:stretch>
        </p:blipFill>
        <p:spPr>
          <a:xfrm>
            <a:off x="7187806" y="2092999"/>
            <a:ext cx="1068414" cy="10684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U</a:t>
            </a:r>
            <a:r>
              <a:rPr lang="en" dirty="0"/>
              <a:t>se Effect</a:t>
            </a:r>
            <a:endParaRPr dirty="0"/>
          </a:p>
        </p:txBody>
      </p:sp>
      <p:sp>
        <p:nvSpPr>
          <p:cNvPr id="830" name="Google Shape;830;p43"/>
          <p:cNvSpPr/>
          <p:nvPr/>
        </p:nvSpPr>
        <p:spPr>
          <a:xfrm rot="8040089">
            <a:off x="216436" y="2657465"/>
            <a:ext cx="951528" cy="921024"/>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1" name="Google Shape;831;p43"/>
          <p:cNvSpPr txBox="1"/>
          <p:nvPr/>
        </p:nvSpPr>
        <p:spPr>
          <a:xfrm>
            <a:off x="119350" y="2624927"/>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solidFill>
                  <a:schemeClr val="accent1"/>
                </a:solidFill>
                <a:latin typeface="Roboto"/>
                <a:ea typeface="Roboto"/>
                <a:cs typeface="Roboto"/>
                <a:sym typeface="Roboto"/>
              </a:rPr>
              <a:t>Modifie le DOM sans persistance</a:t>
            </a:r>
            <a:endParaRPr sz="1000"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1341129" y="3095783"/>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1387275" y="1014455"/>
            <a:ext cx="6747227" cy="3981828"/>
          </a:xfrm>
          <a:prstGeom prst="roundRect">
            <a:avLst>
              <a:gd name="adj" fmla="val 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React</a:t>
            </a:r>
            <a:r>
              <a:rPr lang="fr-FR" sz="1100" b="0" dirty="0">
                <a:solidFill>
                  <a:srgbClr val="D4D4D4"/>
                </a:solidFill>
                <a:effectLst/>
                <a:latin typeface="Consolas" panose="020B0609020204030204" pitchFamily="49" charset="0"/>
              </a:rPr>
              <a:t>, { </a:t>
            </a:r>
            <a:r>
              <a:rPr lang="fr-FR" sz="1100" b="0" dirty="0" err="1">
                <a:solidFill>
                  <a:srgbClr val="9CDCFE"/>
                </a:solidFill>
                <a:effectLst/>
                <a:latin typeface="Consolas" panose="020B0609020204030204" pitchFamily="49" charset="0"/>
              </a:rPr>
              <a:t>useState</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useEffect</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a:t>
            </a:r>
            <a:endParaRPr lang="fr-FR" sz="1100" b="0" dirty="0">
              <a:solidFill>
                <a:srgbClr val="D4D4D4"/>
              </a:solidFill>
              <a:effectLst/>
              <a:latin typeface="Consolas" panose="020B0609020204030204" pitchFamily="49" charset="0"/>
            </a:endParaRPr>
          </a:p>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 </a:t>
            </a:r>
            <a:r>
              <a:rPr lang="fr-FR" sz="1100" b="0" dirty="0">
                <a:solidFill>
                  <a:srgbClr val="9CDCFE"/>
                </a:solidFill>
                <a:effectLst/>
                <a:latin typeface="Consolas" panose="020B0609020204030204" pitchFamily="49" charset="0"/>
              </a:rPr>
              <a:t>Button</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-native'</a:t>
            </a:r>
            <a:endParaRPr lang="fr-FR" sz="1100" b="0" dirty="0">
              <a:solidFill>
                <a:srgbClr val="D4D4D4"/>
              </a:solidFill>
              <a:effectLst/>
              <a:latin typeface="Consolas" panose="020B0609020204030204" pitchFamily="49" charset="0"/>
            </a:endParaRPr>
          </a:p>
          <a:p>
            <a:br>
              <a:rPr lang="fr-FR" sz="1100" b="0" dirty="0">
                <a:solidFill>
                  <a:srgbClr val="D4D4D4"/>
                </a:solidFill>
                <a:effectLst/>
                <a:latin typeface="Consolas" panose="020B0609020204030204" pitchFamily="49" charset="0"/>
              </a:rPr>
            </a:br>
            <a:r>
              <a:rPr lang="fr-FR" sz="1100" b="0" dirty="0">
                <a:solidFill>
                  <a:srgbClr val="C586C0"/>
                </a:solidFill>
                <a:effectLst/>
                <a:latin typeface="Consolas" panose="020B0609020204030204" pitchFamily="49" charset="0"/>
              </a:rPr>
              <a:t>export</a:t>
            </a:r>
            <a:r>
              <a:rPr lang="fr-FR" sz="1100" b="0" dirty="0">
                <a:solidFill>
                  <a:srgbClr val="D4D4D4"/>
                </a:solidFill>
                <a:effectLst/>
                <a:latin typeface="Consolas" panose="020B0609020204030204" pitchFamily="49" charset="0"/>
              </a:rPr>
              <a:t> </a:t>
            </a:r>
            <a:r>
              <a:rPr lang="fr-FR" sz="1100" b="0" dirty="0">
                <a:solidFill>
                  <a:srgbClr val="C586C0"/>
                </a:solidFill>
                <a:effectLst/>
                <a:latin typeface="Consolas" panose="020B0609020204030204" pitchFamily="49" charset="0"/>
              </a:rPr>
              <a:t>default</a:t>
            </a:r>
            <a:r>
              <a:rPr lang="fr-FR" sz="1100" b="0" dirty="0">
                <a:solidFill>
                  <a:srgbClr val="D4D4D4"/>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function</a:t>
            </a:r>
            <a:r>
              <a:rPr lang="fr-FR" sz="1100" b="0" dirty="0">
                <a:solidFill>
                  <a:srgbClr val="D4D4D4"/>
                </a:solidFill>
                <a:effectLst/>
                <a:latin typeface="Consolas" panose="020B0609020204030204" pitchFamily="49" charset="0"/>
              </a:rPr>
              <a:t> </a:t>
            </a:r>
            <a:r>
              <a:rPr lang="fr-FR" sz="1100" b="0" dirty="0">
                <a:solidFill>
                  <a:srgbClr val="DCDCAA"/>
                </a:solidFill>
                <a:effectLst/>
                <a:latin typeface="Consolas" panose="020B0609020204030204" pitchFamily="49" charset="0"/>
              </a:rPr>
              <a:t>App</a:t>
            </a:r>
            <a:r>
              <a:rPr lang="fr-FR" sz="1100" b="0" dirty="0">
                <a:solidFill>
                  <a:srgbClr val="D4D4D4"/>
                </a:solidFill>
                <a:effectLst/>
                <a:latin typeface="Consolas" panose="020B0609020204030204" pitchFamily="49" charset="0"/>
              </a:rPr>
              <a:t>() {</a:t>
            </a:r>
          </a:p>
          <a:p>
            <a:r>
              <a:rPr lang="fr-FR" sz="1100" b="0" dirty="0">
                <a:solidFill>
                  <a:srgbClr val="569CD6"/>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const</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count</a:t>
            </a: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setCount</a:t>
            </a:r>
            <a:r>
              <a:rPr lang="fr-FR" sz="1100" b="0" dirty="0">
                <a:solidFill>
                  <a:srgbClr val="D4D4D4"/>
                </a:solidFill>
                <a:effectLst/>
                <a:latin typeface="Consolas" panose="020B0609020204030204" pitchFamily="49" charset="0"/>
              </a:rPr>
              <a:t>] = </a:t>
            </a:r>
            <a:r>
              <a:rPr lang="fr-FR" sz="1100" b="0" dirty="0" err="1">
                <a:solidFill>
                  <a:srgbClr val="DCDCAA"/>
                </a:solidFill>
                <a:effectLst/>
                <a:latin typeface="Consolas" panose="020B0609020204030204" pitchFamily="49" charset="0"/>
              </a:rPr>
              <a:t>useState</a:t>
            </a:r>
            <a:r>
              <a:rPr lang="fr-FR" sz="1100" b="0" dirty="0">
                <a:solidFill>
                  <a:srgbClr val="D4D4D4"/>
                </a:solidFill>
                <a:effectLst/>
                <a:latin typeface="Consolas" panose="020B0609020204030204" pitchFamily="49" charset="0"/>
              </a:rPr>
              <a:t>(</a:t>
            </a:r>
            <a:r>
              <a:rPr lang="fr-FR" sz="1100" b="0" dirty="0">
                <a:solidFill>
                  <a:srgbClr val="B5CEA8"/>
                </a:solidFill>
                <a:effectLst/>
                <a:latin typeface="Consolas" panose="020B0609020204030204" pitchFamily="49" charset="0"/>
              </a:rPr>
              <a:t>0</a:t>
            </a:r>
            <a:r>
              <a:rPr lang="fr-FR" sz="1100" b="0" dirty="0">
                <a:solidFill>
                  <a:srgbClr val="D4D4D4"/>
                </a:solidFill>
                <a:effectLst/>
                <a:latin typeface="Consolas" panose="020B0609020204030204" pitchFamily="49" charset="0"/>
              </a:rPr>
              <a:t>)</a:t>
            </a:r>
          </a:p>
          <a:p>
            <a:r>
              <a:rPr lang="fr-FR" sz="1100" b="0" dirty="0">
                <a:solidFill>
                  <a:srgbClr val="569CD6"/>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const</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countEvery3</a:t>
            </a:r>
            <a:r>
              <a:rPr lang="fr-FR" sz="1100" b="0" dirty="0">
                <a:solidFill>
                  <a:srgbClr val="D4D4D4"/>
                </a:solidFill>
                <a:effectLst/>
                <a:latin typeface="Consolas" panose="020B0609020204030204" pitchFamily="49" charset="0"/>
              </a:rPr>
              <a:t> = </a:t>
            </a:r>
            <a:r>
              <a:rPr lang="fr-FR" sz="1100" b="0" dirty="0" err="1">
                <a:solidFill>
                  <a:srgbClr val="9CDCFE"/>
                </a:solidFill>
                <a:effectLst/>
                <a:latin typeface="Consolas" panose="020B0609020204030204" pitchFamily="49" charset="0"/>
              </a:rPr>
              <a:t>Math</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floor</a:t>
            </a:r>
            <a:r>
              <a:rPr lang="fr-FR" sz="1100" b="0" dirty="0">
                <a:solidFill>
                  <a:srgbClr val="D4D4D4"/>
                </a:solidFill>
                <a:effectLst/>
                <a:latin typeface="Consolas" panose="020B0609020204030204" pitchFamily="49" charset="0"/>
              </a:rPr>
              <a:t>(</a:t>
            </a:r>
            <a:r>
              <a:rPr lang="fr-FR" sz="1100" b="0" dirty="0">
                <a:solidFill>
                  <a:srgbClr val="4FC1FF"/>
                </a:solidFill>
                <a:effectLst/>
                <a:latin typeface="Consolas" panose="020B0609020204030204" pitchFamily="49" charset="0"/>
              </a:rPr>
              <a:t>count</a:t>
            </a:r>
            <a:r>
              <a:rPr lang="fr-FR" sz="1100" b="0" dirty="0">
                <a:solidFill>
                  <a:srgbClr val="D4D4D4"/>
                </a:solidFill>
                <a:effectLst/>
                <a:latin typeface="Consolas" panose="020B0609020204030204" pitchFamily="49" charset="0"/>
              </a:rPr>
              <a:t> / </a:t>
            </a:r>
            <a:r>
              <a:rPr lang="fr-FR" sz="1100" b="0" dirty="0">
                <a:solidFill>
                  <a:srgbClr val="B5CEA8"/>
                </a:solidFill>
                <a:effectLst/>
                <a:latin typeface="Consolas" panose="020B0609020204030204" pitchFamily="49" charset="0"/>
              </a:rPr>
              <a:t>3</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useEffect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=&gt;</a:t>
            </a:r>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console</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log</a:t>
            </a:r>
            <a:r>
              <a:rPr lang="fr-FR" sz="1100" b="0" dirty="0">
                <a:solidFill>
                  <a:srgbClr val="D4D4D4"/>
                </a:solidFill>
                <a:effectLst/>
                <a:latin typeface="Consolas" panose="020B0609020204030204" pitchFamily="49" charset="0"/>
              </a:rPr>
              <a:t>(</a:t>
            </a:r>
            <a:r>
              <a:rPr lang="fr-FR" sz="1100" b="0" dirty="0">
                <a:solidFill>
                  <a:srgbClr val="4FC1FF"/>
                </a:solidFill>
                <a:effectLst/>
                <a:latin typeface="Consolas" panose="020B0609020204030204" pitchFamily="49" charset="0"/>
              </a:rPr>
              <a:t>countEvery3</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 [</a:t>
            </a:r>
            <a:r>
              <a:rPr lang="fr-FR" sz="1100" b="0" dirty="0">
                <a:solidFill>
                  <a:srgbClr val="4FC1FF"/>
                </a:solidFill>
                <a:effectLst/>
                <a:latin typeface="Consolas" panose="020B0609020204030204" pitchFamily="49" charset="0"/>
              </a:rPr>
              <a:t>countEvery3</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a:solidFill>
                  <a:srgbClr val="C586C0"/>
                </a:solidFill>
                <a:effectLst/>
                <a:latin typeface="Consolas" panose="020B0609020204030204" pitchFamily="49" charset="0"/>
              </a:rPr>
              <a:t>return</a:t>
            </a:r>
            <a:r>
              <a:rPr lang="fr-FR" sz="1100" b="0" dirty="0">
                <a:solidFill>
                  <a:srgbClr val="D4D4D4"/>
                </a:solidFill>
                <a:effectLst/>
                <a:latin typeface="Consolas" panose="020B0609020204030204" pitchFamily="49" charset="0"/>
              </a:rPr>
              <a:t> (</a:t>
            </a:r>
          </a:p>
          <a:p>
            <a:r>
              <a:rPr lang="fr-FR" sz="1100" b="0" dirty="0">
                <a:solidFill>
                  <a:srgbClr val="808080"/>
                </a:solidFill>
                <a:effectLst/>
                <a:latin typeface="Consolas" panose="020B0609020204030204" pitchFamily="49" charset="0"/>
              </a:rPr>
              <a:t>    &lt;</a:t>
            </a:r>
            <a:r>
              <a:rPr lang="fr-FR" sz="1100" b="0" dirty="0">
                <a:solidFill>
                  <a:srgbClr val="4EC9B0"/>
                </a:solidFill>
                <a:effectLst/>
                <a:latin typeface="Consolas" panose="020B0609020204030204" pitchFamily="49" charset="0"/>
              </a:rPr>
              <a:t>Button</a:t>
            </a:r>
            <a:r>
              <a:rPr lang="fr-FR" sz="1100" dirty="0">
                <a:solidFill>
                  <a:srgbClr val="D4D4D4"/>
                </a:solidFill>
                <a:latin typeface="Consolas" panose="020B0609020204030204" pitchFamily="49" charset="0"/>
              </a:rPr>
              <a:t> </a:t>
            </a:r>
            <a:r>
              <a:rPr lang="fr-FR" sz="1100" b="0" dirty="0" err="1">
                <a:solidFill>
                  <a:srgbClr val="9CDCFE"/>
                </a:solidFill>
                <a:effectLst/>
                <a:latin typeface="Consolas" panose="020B0609020204030204" pitchFamily="49" charset="0"/>
              </a:rPr>
              <a:t>title</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Increment</a:t>
            </a:r>
            <a:r>
              <a:rPr lang="fr-FR" sz="1100" b="0" dirty="0">
                <a:solidFill>
                  <a:srgbClr val="CE9178"/>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4FC1FF"/>
                </a:solidFill>
                <a:effectLst/>
                <a:latin typeface="Consolas" panose="020B0609020204030204" pitchFamily="49" charset="0"/>
              </a:rPr>
              <a:t>count</a:t>
            </a:r>
            <a:r>
              <a:rPr lang="fr-FR" sz="1100" b="0" dirty="0">
                <a:solidFill>
                  <a:srgbClr val="569CD6"/>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dirty="0">
                <a:solidFill>
                  <a:srgbClr val="D4D4D4"/>
                </a:solidFill>
                <a:latin typeface="Consolas" panose="020B0609020204030204" pitchFamily="49" charset="0"/>
              </a:rPr>
              <a:t> </a:t>
            </a:r>
            <a:r>
              <a:rPr lang="fr-FR" sz="1100" b="0" dirty="0" err="1">
                <a:solidFill>
                  <a:srgbClr val="9CDCFE"/>
                </a:solidFill>
                <a:effectLst/>
                <a:latin typeface="Consolas" panose="020B0609020204030204" pitchFamily="49" charset="0"/>
              </a:rPr>
              <a:t>onPress</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=&gt;</a:t>
            </a:r>
            <a:r>
              <a:rPr lang="fr-FR" sz="1100" b="0" dirty="0">
                <a:solidFill>
                  <a:srgbClr val="D4D4D4"/>
                </a:solidFill>
                <a:effectLst/>
                <a:latin typeface="Consolas" panose="020B0609020204030204" pitchFamily="49" charset="0"/>
              </a:rPr>
              <a:t> {</a:t>
            </a:r>
          </a:p>
          <a:p>
            <a:r>
              <a:rPr lang="fr-FR" sz="1100" b="0" dirty="0">
                <a:solidFill>
                  <a:srgbClr val="DCDCAA"/>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setCount</a:t>
            </a:r>
            <a:r>
              <a:rPr lang="fr-FR" sz="1100" b="0" dirty="0">
                <a:solidFill>
                  <a:srgbClr val="D4D4D4"/>
                </a:solidFill>
                <a:effectLst/>
                <a:latin typeface="Consolas" panose="020B0609020204030204" pitchFamily="49" charset="0"/>
              </a:rPr>
              <a:t>(</a:t>
            </a:r>
            <a:r>
              <a:rPr lang="fr-FR" sz="1100" b="0" dirty="0">
                <a:solidFill>
                  <a:srgbClr val="4FC1FF"/>
                </a:solidFill>
                <a:effectLst/>
                <a:latin typeface="Consolas" panose="020B0609020204030204" pitchFamily="49" charset="0"/>
              </a:rPr>
              <a:t>count</a:t>
            </a:r>
            <a:r>
              <a:rPr lang="fr-FR" sz="1100" b="0" dirty="0">
                <a:solidFill>
                  <a:srgbClr val="D4D4D4"/>
                </a:solidFill>
                <a:effectLst/>
                <a:latin typeface="Consolas" panose="020B0609020204030204" pitchFamily="49" charset="0"/>
              </a:rPr>
              <a:t> + </a:t>
            </a:r>
            <a:r>
              <a:rPr lang="fr-FR" sz="1100" b="0" dirty="0">
                <a:solidFill>
                  <a:srgbClr val="B5CEA8"/>
                </a:solidFill>
                <a:effectLst/>
                <a:latin typeface="Consolas" panose="020B0609020204030204" pitchFamily="49" charset="0"/>
              </a:rPr>
              <a:t>1</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1011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Utiliser </a:t>
            </a:r>
            <a:r>
              <a:rPr lang="fr-FR" sz="1200" dirty="0" err="1"/>
              <a:t>useEffect</a:t>
            </a:r>
            <a:r>
              <a:rPr lang="fr-FR" sz="1200" dirty="0"/>
              <a:t> et l’affichage conditionnel pour afficher un loader à l’affichage de votre composant principal, qui sera effacé lorsque </a:t>
            </a:r>
            <a:r>
              <a:rPr lang="fr-FR" sz="1200" dirty="0" err="1"/>
              <a:t>useEffect</a:t>
            </a:r>
            <a:r>
              <a:rPr lang="fr-FR" sz="1200" dirty="0"/>
              <a:t> modifiera une variable booléenne.</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14542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Hook perso – </a:t>
            </a:r>
            <a:r>
              <a:rPr lang="fr-FR" dirty="0" err="1"/>
              <a:t>useInterval</a:t>
            </a:r>
            <a:endParaRPr dirty="0"/>
          </a:p>
        </p:txBody>
      </p:sp>
      <p:sp>
        <p:nvSpPr>
          <p:cNvPr id="830" name="Google Shape;830;p43"/>
          <p:cNvSpPr/>
          <p:nvPr/>
        </p:nvSpPr>
        <p:spPr>
          <a:xfrm rot="8040089">
            <a:off x="216436" y="2657465"/>
            <a:ext cx="951528" cy="921024"/>
          </a:xfrm>
          <a:prstGeom prst="rect">
            <a:avLst/>
          </a:prstGeom>
          <a:gradFill>
            <a:gsLst>
              <a:gs pos="0">
                <a:schemeClr val="accent2"/>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1" name="Google Shape;831;p43"/>
          <p:cNvSpPr txBox="1"/>
          <p:nvPr/>
        </p:nvSpPr>
        <p:spPr>
          <a:xfrm>
            <a:off x="119350" y="2624927"/>
            <a:ext cx="1145700" cy="9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solidFill>
                  <a:schemeClr val="accent1"/>
                </a:solidFill>
                <a:latin typeface="Roboto"/>
                <a:ea typeface="Roboto"/>
                <a:cs typeface="Roboto"/>
                <a:sym typeface="Roboto"/>
              </a:rPr>
              <a:t>Création d’un </a:t>
            </a:r>
            <a:r>
              <a:rPr lang="fr-FR" sz="1000" dirty="0" err="1">
                <a:solidFill>
                  <a:schemeClr val="accent1"/>
                </a:solidFill>
                <a:latin typeface="Roboto"/>
                <a:ea typeface="Roboto"/>
                <a:cs typeface="Roboto"/>
                <a:sym typeface="Roboto"/>
              </a:rPr>
              <a:t>hook</a:t>
            </a:r>
            <a:r>
              <a:rPr lang="fr-FR" sz="1000" dirty="0">
                <a:solidFill>
                  <a:schemeClr val="accent1"/>
                </a:solidFill>
                <a:latin typeface="Roboto"/>
                <a:ea typeface="Roboto"/>
                <a:cs typeface="Roboto"/>
                <a:sym typeface="Roboto"/>
              </a:rPr>
              <a:t> périodique</a:t>
            </a:r>
            <a:endParaRPr sz="1000" dirty="0">
              <a:solidFill>
                <a:schemeClr val="accent1"/>
              </a:solidFill>
              <a:latin typeface="Roboto"/>
              <a:ea typeface="Roboto"/>
              <a:cs typeface="Roboto"/>
              <a:sym typeface="Roboto"/>
            </a:endParaRPr>
          </a:p>
        </p:txBody>
      </p:sp>
      <p:cxnSp>
        <p:nvCxnSpPr>
          <p:cNvPr id="832" name="Google Shape;832;p43"/>
          <p:cNvCxnSpPr>
            <a:cxnSpLocks/>
          </p:cNvCxnSpPr>
          <p:nvPr/>
        </p:nvCxnSpPr>
        <p:spPr>
          <a:xfrm rot="10800000">
            <a:off x="1341129" y="3095783"/>
            <a:ext cx="356700" cy="0"/>
          </a:xfrm>
          <a:prstGeom prst="straightConnector1">
            <a:avLst/>
          </a:prstGeom>
          <a:noFill/>
          <a:ln w="19050" cap="flat" cmpd="sng">
            <a:solidFill>
              <a:schemeClr val="accent2"/>
            </a:solidFill>
            <a:prstDash val="solid"/>
            <a:round/>
            <a:headEnd type="none" w="med" len="med"/>
            <a:tailEnd type="none" w="med" len="med"/>
          </a:ln>
        </p:spPr>
      </p:cxnSp>
      <p:sp>
        <p:nvSpPr>
          <p:cNvPr id="2" name="Rectangle : coins arrondis 1">
            <a:extLst>
              <a:ext uri="{FF2B5EF4-FFF2-40B4-BE49-F238E27FC236}">
                <a16:creationId xmlns:a16="http://schemas.microsoft.com/office/drawing/2014/main" id="{AC3DB006-0789-3660-DFB9-59F4D72596F8}"/>
              </a:ext>
            </a:extLst>
          </p:cNvPr>
          <p:cNvSpPr/>
          <p:nvPr/>
        </p:nvSpPr>
        <p:spPr>
          <a:xfrm>
            <a:off x="1387275" y="1170433"/>
            <a:ext cx="4377103" cy="3707724"/>
          </a:xfrm>
          <a:prstGeom prst="roundRect">
            <a:avLst>
              <a:gd name="adj" fmla="val 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React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useState</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useEffect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useRef</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react</a:t>
            </a:r>
            <a:r>
              <a:rPr lang="fr-FR" sz="1000" b="0" dirty="0">
                <a:solidFill>
                  <a:srgbClr val="CE9178"/>
                </a:solidFill>
                <a:effectLst/>
                <a:latin typeface="Consolas" panose="020B0609020204030204" pitchFamily="49" charset="0"/>
              </a:rPr>
              <a:t>-native'</a:t>
            </a:r>
            <a:endParaRPr lang="fr-FR" sz="1000" b="0" dirty="0">
              <a:solidFill>
                <a:srgbClr val="D4D4D4"/>
              </a:solidFill>
              <a:effectLst/>
              <a:latin typeface="Consolas" panose="020B0609020204030204" pitchFamily="49" charset="0"/>
            </a:endParaRP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function</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useInterval</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callback</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delay</a:t>
            </a:r>
            <a:r>
              <a:rPr lang="fr-FR" sz="1000" b="0" dirty="0">
                <a:solidFill>
                  <a:srgbClr val="D4D4D4"/>
                </a:solidFill>
                <a:effectLst/>
                <a:latin typeface="Consolas" panose="020B0609020204030204" pitchFamily="49" charset="0"/>
              </a:rPr>
              <a:t>) {</a:t>
            </a:r>
          </a:p>
          <a:p>
            <a:r>
              <a:rPr lang="fr-FR" sz="1000" b="0" dirty="0">
                <a:solidFill>
                  <a:srgbClr val="569CD6"/>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savedCallback</a:t>
            </a:r>
            <a:r>
              <a:rPr lang="fr-FR" sz="1000" b="0" dirty="0">
                <a:solidFill>
                  <a:srgbClr val="D4D4D4"/>
                </a:solidFill>
                <a:effectLst/>
                <a:latin typeface="Consolas" panose="020B0609020204030204" pitchFamily="49" charset="0"/>
              </a:rPr>
              <a:t> = </a:t>
            </a:r>
            <a:r>
              <a:rPr lang="fr-FR" sz="1000" b="0" dirty="0" err="1">
                <a:solidFill>
                  <a:srgbClr val="DCDCAA"/>
                </a:solidFill>
                <a:effectLst/>
                <a:latin typeface="Consolas" panose="020B0609020204030204" pitchFamily="49" charset="0"/>
              </a:rPr>
              <a:t>useRef</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a:solidFill>
                  <a:srgbClr val="6A9955"/>
                </a:solidFill>
                <a:effectLst/>
                <a:latin typeface="Consolas" panose="020B0609020204030204" pitchFamily="49" charset="0"/>
              </a:rPr>
              <a:t>// </a:t>
            </a:r>
            <a:r>
              <a:rPr lang="fr-FR" sz="1000" b="0" dirty="0" err="1">
                <a:solidFill>
                  <a:srgbClr val="6A9955"/>
                </a:solidFill>
                <a:effectLst/>
                <a:latin typeface="Consolas" panose="020B0609020204030204" pitchFamily="49" charset="0"/>
              </a:rPr>
              <a:t>Remember</a:t>
            </a:r>
            <a:r>
              <a:rPr lang="fr-FR" sz="1000" b="0" dirty="0">
                <a:solidFill>
                  <a:srgbClr val="6A9955"/>
                </a:solidFill>
                <a:effectLst/>
                <a:latin typeface="Consolas" panose="020B0609020204030204" pitchFamily="49" charset="0"/>
              </a:rPr>
              <a:t> the </a:t>
            </a:r>
            <a:r>
              <a:rPr lang="fr-FR" sz="1000" b="0" dirty="0" err="1">
                <a:solidFill>
                  <a:srgbClr val="6A9955"/>
                </a:solidFill>
                <a:effectLst/>
                <a:latin typeface="Consolas" panose="020B0609020204030204" pitchFamily="49" charset="0"/>
              </a:rPr>
              <a:t>latest</a:t>
            </a:r>
            <a:r>
              <a:rPr lang="fr-FR" sz="1000" b="0" dirty="0">
                <a:solidFill>
                  <a:srgbClr val="6A9955"/>
                </a:solidFill>
                <a:effectLst/>
                <a:latin typeface="Consolas" panose="020B0609020204030204" pitchFamily="49" charset="0"/>
              </a:rPr>
              <a:t> callback.</a:t>
            </a:r>
            <a:endParaRPr lang="fr-FR" sz="1000" b="0" dirty="0">
              <a:solidFill>
                <a:srgbClr val="D4D4D4"/>
              </a:solidFill>
              <a:effectLst/>
              <a:latin typeface="Consolas" panose="020B0609020204030204" pitchFamily="49" charset="0"/>
            </a:endParaRPr>
          </a:p>
          <a:p>
            <a:r>
              <a:rPr lang="fr-FR" sz="1000" b="0" dirty="0">
                <a:solidFill>
                  <a:srgbClr val="DCDCAA"/>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useEffect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4FC1FF"/>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savedCallback</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current</a:t>
            </a:r>
            <a:r>
              <a:rPr lang="fr-FR" sz="1000" b="0" dirty="0">
                <a:solidFill>
                  <a:srgbClr val="D4D4D4"/>
                </a:solidFill>
                <a:effectLst/>
                <a:latin typeface="Consolas" panose="020B0609020204030204" pitchFamily="49" charset="0"/>
              </a:rPr>
              <a:t> = </a:t>
            </a:r>
            <a:r>
              <a:rPr lang="fr-FR" sz="1000" b="0" dirty="0">
                <a:solidFill>
                  <a:srgbClr val="9CDCFE"/>
                </a:solidFill>
                <a:effectLst/>
                <a:latin typeface="Consolas" panose="020B0609020204030204" pitchFamily="49" charset="0"/>
              </a:rPr>
              <a:t>callback</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 [</a:t>
            </a:r>
            <a:r>
              <a:rPr lang="fr-FR" sz="1000" b="0" dirty="0">
                <a:solidFill>
                  <a:srgbClr val="9CDCFE"/>
                </a:solidFill>
                <a:effectLst/>
                <a:latin typeface="Consolas" panose="020B0609020204030204" pitchFamily="49" charset="0"/>
              </a:rPr>
              <a:t>callback</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a:solidFill>
                  <a:srgbClr val="6A9955"/>
                </a:solidFill>
                <a:effectLst/>
                <a:latin typeface="Consolas" panose="020B0609020204030204" pitchFamily="49" charset="0"/>
              </a:rPr>
              <a:t>// Set up the </a:t>
            </a:r>
            <a:r>
              <a:rPr lang="fr-FR" sz="1000" b="0" dirty="0" err="1">
                <a:solidFill>
                  <a:srgbClr val="6A9955"/>
                </a:solidFill>
                <a:effectLst/>
                <a:latin typeface="Consolas" panose="020B0609020204030204" pitchFamily="49" charset="0"/>
              </a:rPr>
              <a:t>interval</a:t>
            </a:r>
            <a:r>
              <a:rPr lang="fr-FR" sz="1000" b="0" dirty="0">
                <a:solidFill>
                  <a:srgbClr val="6A9955"/>
                </a:solidFill>
                <a:effectLst/>
                <a:latin typeface="Consolas" panose="020B0609020204030204" pitchFamily="49" charset="0"/>
              </a:rPr>
              <a:t>.</a:t>
            </a:r>
            <a:endParaRPr lang="fr-FR" sz="1000" b="0" dirty="0">
              <a:solidFill>
                <a:srgbClr val="D4D4D4"/>
              </a:solidFill>
              <a:effectLst/>
              <a:latin typeface="Consolas" panose="020B0609020204030204" pitchFamily="49" charset="0"/>
            </a:endParaRPr>
          </a:p>
          <a:p>
            <a:r>
              <a:rPr lang="fr-FR" sz="1000" b="0" dirty="0">
                <a:solidFill>
                  <a:srgbClr val="DCDCAA"/>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useEffect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C586C0"/>
                </a:solidFill>
                <a:effectLst/>
                <a:latin typeface="Consolas" panose="020B0609020204030204" pitchFamily="49" charset="0"/>
              </a:rPr>
              <a:t>    if</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delay</a:t>
            </a:r>
            <a:r>
              <a:rPr lang="fr-FR" sz="1000" b="0" dirty="0">
                <a:solidFill>
                  <a:srgbClr val="D4D4D4"/>
                </a:solidFill>
                <a:effectLst/>
                <a:latin typeface="Consolas" panose="020B0609020204030204" pitchFamily="49" charset="0"/>
              </a:rPr>
              <a:t> !== </a:t>
            </a:r>
            <a:r>
              <a:rPr lang="fr-FR" sz="1000" b="0" dirty="0" err="1">
                <a:solidFill>
                  <a:srgbClr val="569CD6"/>
                </a:solidFill>
                <a:effectLst/>
                <a:latin typeface="Consolas" panose="020B0609020204030204" pitchFamily="49" charset="0"/>
              </a:rPr>
              <a:t>null</a:t>
            </a:r>
            <a:r>
              <a:rPr lang="fr-FR" sz="1000" b="0" dirty="0">
                <a:solidFill>
                  <a:srgbClr val="D4D4D4"/>
                </a:solidFill>
                <a:effectLst/>
                <a:latin typeface="Consolas" panose="020B0609020204030204" pitchFamily="49" charset="0"/>
              </a:rPr>
              <a:t>) {</a:t>
            </a:r>
          </a:p>
          <a:p>
            <a:r>
              <a:rPr lang="fr-FR" sz="1000" b="0" dirty="0">
                <a:solidFill>
                  <a:srgbClr val="569CD6"/>
                </a:solidFill>
                <a:effectLst/>
                <a:latin typeface="Consolas" panose="020B0609020204030204" pitchFamily="49" charset="0"/>
              </a:rPr>
              <a:t>      let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id</a:t>
            </a:r>
            <a:r>
              <a:rPr lang="fr-FR" sz="1000" b="0" dirty="0">
                <a:solidFill>
                  <a:srgbClr val="D4D4D4"/>
                </a:solidFill>
                <a:effectLst/>
                <a:latin typeface="Consolas" panose="020B0609020204030204" pitchFamily="49" charset="0"/>
              </a:rPr>
              <a:t> = </a:t>
            </a:r>
            <a:r>
              <a:rPr lang="fr-FR" sz="1000" b="0" dirty="0" err="1">
                <a:solidFill>
                  <a:srgbClr val="DCDCAA"/>
                </a:solidFill>
                <a:effectLst/>
                <a:latin typeface="Consolas" panose="020B0609020204030204" pitchFamily="49" charset="0"/>
              </a:rPr>
              <a:t>setInterval</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4FC1FF"/>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savedCallback</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current</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delay</a:t>
            </a:r>
            <a:r>
              <a:rPr lang="fr-FR" sz="1000" b="0" dirty="0">
                <a:solidFill>
                  <a:srgbClr val="D4D4D4"/>
                </a:solidFill>
                <a:effectLst/>
                <a:latin typeface="Consolas" panose="020B0609020204030204" pitchFamily="49" charset="0"/>
              </a:rPr>
              <a:t>)</a:t>
            </a:r>
          </a:p>
          <a:p>
            <a:r>
              <a:rPr lang="fr-FR" sz="1000" b="0" dirty="0">
                <a:solidFill>
                  <a:srgbClr val="C586C0"/>
                </a:solidFill>
                <a:effectLst/>
                <a:latin typeface="Consolas" panose="020B0609020204030204" pitchFamily="49" charset="0"/>
              </a:rPr>
              <a:t>      return</a:t>
            </a:r>
            <a:r>
              <a:rPr lang="fr-FR" sz="1000" b="0" dirty="0">
                <a:solidFill>
                  <a:srgbClr val="D4D4D4"/>
                </a:solidFill>
                <a:effectLst/>
                <a:latin typeface="Consolas" panose="020B0609020204030204" pitchFamily="49" charset="0"/>
              </a:rPr>
              <a:t> ()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clearInterval</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id</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delay</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a:t>
            </a:r>
          </a:p>
        </p:txBody>
      </p:sp>
      <p:sp>
        <p:nvSpPr>
          <p:cNvPr id="3" name="Rectangle : coins arrondis 2">
            <a:extLst>
              <a:ext uri="{FF2B5EF4-FFF2-40B4-BE49-F238E27FC236}">
                <a16:creationId xmlns:a16="http://schemas.microsoft.com/office/drawing/2014/main" id="{63B87533-0D45-757D-6415-C2B8592260B4}"/>
              </a:ext>
            </a:extLst>
          </p:cNvPr>
          <p:cNvSpPr/>
          <p:nvPr/>
        </p:nvSpPr>
        <p:spPr>
          <a:xfrm>
            <a:off x="4149500" y="2889505"/>
            <a:ext cx="4188126" cy="1981337"/>
          </a:xfrm>
          <a:prstGeom prst="roundRect">
            <a:avLst>
              <a:gd name="adj" fmla="val 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0" dirty="0">
                <a:solidFill>
                  <a:srgbClr val="C586C0"/>
                </a:solidFill>
                <a:effectLst/>
                <a:latin typeface="Consolas" panose="020B0609020204030204" pitchFamily="49" charset="0"/>
              </a:rPr>
              <a:t>export</a:t>
            </a: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default</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function</a:t>
            </a:r>
            <a:r>
              <a:rPr lang="fr-FR" sz="1000" b="0" dirty="0">
                <a:solidFill>
                  <a:srgbClr val="D4D4D4"/>
                </a:solidFill>
                <a:effectLst/>
                <a:latin typeface="Consolas" panose="020B0609020204030204" pitchFamily="49" charset="0"/>
              </a:rPr>
              <a:t> </a:t>
            </a:r>
            <a:r>
              <a:rPr lang="fr-FR" sz="1000" b="0" dirty="0">
                <a:solidFill>
                  <a:srgbClr val="DCDCAA"/>
                </a:solidFill>
                <a:effectLst/>
                <a:latin typeface="Consolas" panose="020B0609020204030204" pitchFamily="49" charset="0"/>
              </a:rPr>
              <a:t>App</a:t>
            </a:r>
            <a:r>
              <a:rPr lang="fr-FR" sz="1000" b="0" dirty="0">
                <a:solidFill>
                  <a:srgbClr val="D4D4D4"/>
                </a:solidFill>
                <a:effectLst/>
                <a:latin typeface="Consolas" panose="020B0609020204030204" pitchFamily="49" charset="0"/>
              </a:rPr>
              <a:t>() {</a:t>
            </a:r>
          </a:p>
          <a:p>
            <a:r>
              <a:rPr lang="fr-FR" sz="1000" b="0" dirty="0">
                <a:solidFill>
                  <a:srgbClr val="569CD6"/>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a:t>
            </a:r>
            <a:r>
              <a:rPr lang="fr-FR" sz="1000" b="0" dirty="0">
                <a:solidFill>
                  <a:srgbClr val="4FC1FF"/>
                </a:solidFill>
                <a:effectLst/>
                <a:latin typeface="Consolas" panose="020B0609020204030204" pitchFamily="49" charset="0"/>
              </a:rPr>
              <a:t>count</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setCount</a:t>
            </a:r>
            <a:r>
              <a:rPr lang="fr-FR" sz="1000" b="0" dirty="0">
                <a:solidFill>
                  <a:srgbClr val="D4D4D4"/>
                </a:solidFill>
                <a:effectLst/>
                <a:latin typeface="Consolas" panose="020B0609020204030204" pitchFamily="49" charset="0"/>
              </a:rPr>
              <a:t>] = </a:t>
            </a:r>
            <a:r>
              <a:rPr lang="fr-FR" sz="1000" b="0" dirty="0" err="1">
                <a:solidFill>
                  <a:srgbClr val="DCDCAA"/>
                </a:solidFill>
                <a:effectLst/>
                <a:latin typeface="Consolas" panose="020B0609020204030204" pitchFamily="49" charset="0"/>
              </a:rPr>
              <a:t>useState</a:t>
            </a:r>
            <a:r>
              <a:rPr lang="fr-FR" sz="1000" b="0" dirty="0">
                <a:solidFill>
                  <a:srgbClr val="D4D4D4"/>
                </a:solidFill>
                <a:effectLst/>
                <a:latin typeface="Consolas" panose="020B0609020204030204" pitchFamily="49" charset="0"/>
              </a:rPr>
              <a:t>(</a:t>
            </a:r>
            <a:r>
              <a:rPr lang="fr-FR" sz="1000" b="0" dirty="0">
                <a:solidFill>
                  <a:srgbClr val="B5CEA8"/>
                </a:solidFill>
                <a:effectLst/>
                <a:latin typeface="Consolas" panose="020B0609020204030204" pitchFamily="49" charset="0"/>
              </a:rPr>
              <a:t>0</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useInterval</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DCDCAA"/>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setCount</a:t>
            </a:r>
            <a:r>
              <a:rPr lang="fr-FR" sz="1000" b="0" dirty="0">
                <a:solidFill>
                  <a:srgbClr val="D4D4D4"/>
                </a:solidFill>
                <a:effectLst/>
                <a:latin typeface="Consolas" panose="020B0609020204030204" pitchFamily="49" charset="0"/>
              </a:rPr>
              <a:t>(</a:t>
            </a:r>
            <a:r>
              <a:rPr lang="fr-FR" sz="1000" b="0" dirty="0">
                <a:solidFill>
                  <a:srgbClr val="4FC1FF"/>
                </a:solidFill>
                <a:effectLst/>
                <a:latin typeface="Consolas" panose="020B0609020204030204" pitchFamily="49" charset="0"/>
              </a:rPr>
              <a:t>count</a:t>
            </a:r>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1</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1000</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return</a:t>
            </a:r>
            <a:r>
              <a:rPr lang="fr-FR" sz="1000" b="0" dirty="0">
                <a:solidFill>
                  <a:srgbClr val="D4D4D4"/>
                </a:solidFill>
                <a:effectLst/>
                <a:latin typeface="Consolas" panose="020B0609020204030204" pitchFamily="49" charset="0"/>
              </a:rPr>
              <a:t> </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fontSize</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120</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r>
              <a:rPr lang="fr-FR" sz="1000" b="0" dirty="0">
                <a:solidFill>
                  <a:srgbClr val="569CD6"/>
                </a:solidFill>
                <a:effectLst/>
                <a:latin typeface="Consolas" panose="020B0609020204030204" pitchFamily="49" charset="0"/>
              </a:rPr>
              <a:t>{</a:t>
            </a:r>
            <a:r>
              <a:rPr lang="fr-FR" sz="1000" b="0" dirty="0">
                <a:solidFill>
                  <a:srgbClr val="4FC1FF"/>
                </a:solidFill>
                <a:effectLst/>
                <a:latin typeface="Consolas" panose="020B0609020204030204" pitchFamily="49" charset="0"/>
              </a:rPr>
              <a:t>count</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3720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un </a:t>
            </a:r>
            <a:r>
              <a:rPr lang="fr-FR" sz="1200" dirty="0" err="1"/>
              <a:t>hook</a:t>
            </a:r>
            <a:r>
              <a:rPr lang="fr-FR" sz="1200" dirty="0"/>
              <a:t> personnalisé </a:t>
            </a:r>
            <a:r>
              <a:rPr lang="fr-FR" sz="1200" dirty="0" err="1"/>
              <a:t>useInterval</a:t>
            </a:r>
            <a:r>
              <a:rPr lang="fr-FR" sz="1200" dirty="0"/>
              <a:t> pour afficher le nb de secondes depuis l’ouverture de l’application.</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15147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REACT : Navigation</a:t>
            </a:r>
            <a:endParaRPr dirty="0"/>
          </a:p>
        </p:txBody>
      </p:sp>
      <p:sp>
        <p:nvSpPr>
          <p:cNvPr id="2" name="Titre 1">
            <a:extLst>
              <a:ext uri="{FF2B5EF4-FFF2-40B4-BE49-F238E27FC236}">
                <a16:creationId xmlns:a16="http://schemas.microsoft.com/office/drawing/2014/main" id="{20AB01B1-521B-894C-8569-A637DC479231}"/>
              </a:ext>
            </a:extLst>
          </p:cNvPr>
          <p:cNvSpPr>
            <a:spLocks noGrp="1"/>
          </p:cNvSpPr>
          <p:nvPr>
            <p:ph type="title" idx="2"/>
          </p:nvPr>
        </p:nvSpPr>
        <p:spPr/>
        <p:txBody>
          <a:bodyPr/>
          <a:lstStyle/>
          <a:p>
            <a:r>
              <a:rPr lang="fr-FR" dirty="0"/>
              <a:t>006</a:t>
            </a:r>
          </a:p>
        </p:txBody>
      </p:sp>
    </p:spTree>
    <p:extLst>
      <p:ext uri="{BB962C8B-B14F-4D97-AF65-F5344CB8AC3E}">
        <p14:creationId xmlns:p14="http://schemas.microsoft.com/office/powerpoint/2010/main" val="14969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Navigateurs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517214850"/>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6282"/>
              <a:gd name="adj4" fmla="val -7814"/>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Le plus simple, chaque nouvel écran</a:t>
            </a:r>
          </a:p>
          <a:p>
            <a:r>
              <a:rPr lang="fr-FR" dirty="0"/>
              <a:t>remplace le précédent</a:t>
            </a:r>
          </a:p>
          <a:p>
            <a:endParaRPr lang="fr-FR" dirty="0"/>
          </a:p>
          <a:p>
            <a:r>
              <a:rPr lang="fr-FR" dirty="0"/>
              <a:t>Pas d’éléments d’UI particuliers</a:t>
            </a:r>
          </a:p>
          <a:p>
            <a:endParaRPr lang="fr-FR" dirty="0"/>
          </a:p>
          <a:p>
            <a:r>
              <a:rPr lang="fr-FR" dirty="0"/>
              <a:t>Le bouton « précédent » renvoie sur</a:t>
            </a:r>
          </a:p>
          <a:p>
            <a:r>
              <a:rPr lang="fr-FR" dirty="0"/>
              <a:t>le composant principal (pas d’historique)</a:t>
            </a:r>
          </a:p>
        </p:txBody>
      </p:sp>
      <p:pic>
        <p:nvPicPr>
          <p:cNvPr id="1026" name="Picture 2" descr="react native navigator">
            <a:extLst>
              <a:ext uri="{FF2B5EF4-FFF2-40B4-BE49-F238E27FC236}">
                <a16:creationId xmlns:a16="http://schemas.microsoft.com/office/drawing/2014/main" id="{B759E978-565D-ADDD-FEA9-C45766C6A4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8193" y="1384019"/>
            <a:ext cx="1953158" cy="336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1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Navigateurs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436319623"/>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33632"/>
              <a:gd name="adj4" fmla="val -7671"/>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Navigateur par onglets, il rajoute une </a:t>
            </a:r>
          </a:p>
          <a:p>
            <a:r>
              <a:rPr lang="fr-FR" dirty="0" err="1"/>
              <a:t>navbar</a:t>
            </a:r>
            <a:r>
              <a:rPr lang="fr-FR" dirty="0"/>
              <a:t> en bas.</a:t>
            </a:r>
          </a:p>
          <a:p>
            <a:endParaRPr lang="fr-FR" dirty="0"/>
          </a:p>
          <a:p>
            <a:r>
              <a:rPr lang="fr-FR" dirty="0"/>
              <a:t>Pas d’historique.</a:t>
            </a:r>
          </a:p>
          <a:p>
            <a:endParaRPr lang="fr-FR" dirty="0"/>
          </a:p>
          <a:p>
            <a:r>
              <a:rPr lang="fr-FR" dirty="0"/>
              <a:t>L’onglet sélectionné remplace l’affichage</a:t>
            </a:r>
          </a:p>
        </p:txBody>
      </p:sp>
      <p:pic>
        <p:nvPicPr>
          <p:cNvPr id="3" name="TabNavigator (online-video-cutter.com).mp4">
            <a:hlinkClick r:id="" action="ppaction://media"/>
            <a:extLst>
              <a:ext uri="{FF2B5EF4-FFF2-40B4-BE49-F238E27FC236}">
                <a16:creationId xmlns:a16="http://schemas.microsoft.com/office/drawing/2014/main" id="{8F5C41FF-81BB-7FD8-85CD-72E7649926DF}"/>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232551" y="1345998"/>
            <a:ext cx="1828800" cy="3419107"/>
          </a:xfrm>
          <a:prstGeom prst="rect">
            <a:avLst/>
          </a:prstGeom>
        </p:spPr>
      </p:pic>
    </p:spTree>
    <p:extLst>
      <p:ext uri="{BB962C8B-B14F-4D97-AF65-F5344CB8AC3E}">
        <p14:creationId xmlns:p14="http://schemas.microsoft.com/office/powerpoint/2010/main" val="860079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Navigateurs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713250428"/>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57350"/>
              <a:gd name="adj4" fmla="val -7957"/>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Un nouvel écran est « empilé » par-dessus</a:t>
            </a:r>
          </a:p>
          <a:p>
            <a:r>
              <a:rPr lang="fr-FR" dirty="0"/>
              <a:t>le précédent, un historique est conservé.</a:t>
            </a:r>
          </a:p>
          <a:p>
            <a:endParaRPr lang="fr-FR" dirty="0"/>
          </a:p>
          <a:p>
            <a:r>
              <a:rPr lang="fr-FR" dirty="0"/>
              <a:t>Un élément UI de navigation apparaît quand</a:t>
            </a:r>
          </a:p>
          <a:p>
            <a:r>
              <a:rPr lang="fr-FR" dirty="0"/>
              <a:t>un écran est superposé.</a:t>
            </a:r>
          </a:p>
          <a:p>
            <a:endParaRPr lang="fr-FR" dirty="0"/>
          </a:p>
          <a:p>
            <a:r>
              <a:rPr lang="fr-FR" dirty="0"/>
              <a:t>Le bouton « précédent » du smartphone</a:t>
            </a:r>
            <a:br>
              <a:rPr lang="fr-FR" dirty="0"/>
            </a:br>
            <a:r>
              <a:rPr lang="fr-FR" dirty="0"/>
              <a:t>revient à l’écran « en dessous ».</a:t>
            </a:r>
          </a:p>
        </p:txBody>
      </p:sp>
      <p:pic>
        <p:nvPicPr>
          <p:cNvPr id="4098" name="Picture 2" descr="Stack Navigation">
            <a:extLst>
              <a:ext uri="{FF2B5EF4-FFF2-40B4-BE49-F238E27FC236}">
                <a16:creationId xmlns:a16="http://schemas.microsoft.com/office/drawing/2014/main" id="{2998602F-F53C-9035-C062-4B150884FC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1933" y="1367944"/>
            <a:ext cx="1819418" cy="340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17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9CFA8-990C-DE91-BEED-0627F5DB8729}"/>
              </a:ext>
            </a:extLst>
          </p:cNvPr>
          <p:cNvSpPr>
            <a:spLocks noGrp="1"/>
          </p:cNvSpPr>
          <p:nvPr>
            <p:ph type="title"/>
          </p:nvPr>
        </p:nvSpPr>
        <p:spPr/>
        <p:txBody>
          <a:bodyPr/>
          <a:lstStyle/>
          <a:p>
            <a:r>
              <a:rPr lang="fr-FR" dirty="0"/>
              <a:t>Les Navigateurs</a:t>
            </a:r>
          </a:p>
        </p:txBody>
      </p:sp>
      <p:graphicFrame>
        <p:nvGraphicFramePr>
          <p:cNvPr id="5" name="Diagramme 4">
            <a:extLst>
              <a:ext uri="{FF2B5EF4-FFF2-40B4-BE49-F238E27FC236}">
                <a16:creationId xmlns:a16="http://schemas.microsoft.com/office/drawing/2014/main" id="{DAD6C8CB-3BF9-788D-1A9B-DB80676A49A8}"/>
              </a:ext>
            </a:extLst>
          </p:cNvPr>
          <p:cNvGraphicFramePr/>
          <p:nvPr>
            <p:extLst>
              <p:ext uri="{D42A27DB-BD31-4B8C-83A1-F6EECF244321}">
                <p14:modId xmlns:p14="http://schemas.microsoft.com/office/powerpoint/2010/main" val="2565882573"/>
              </p:ext>
            </p:extLst>
          </p:nvPr>
        </p:nvGraphicFramePr>
        <p:xfrm>
          <a:off x="-56083" y="881987"/>
          <a:ext cx="2660294"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Légende encadrée 1 5">
            <a:extLst>
              <a:ext uri="{FF2B5EF4-FFF2-40B4-BE49-F238E27FC236}">
                <a16:creationId xmlns:a16="http://schemas.microsoft.com/office/drawing/2014/main" id="{E34713C6-9E63-8CA1-F802-40ACD195B93C}"/>
              </a:ext>
            </a:extLst>
          </p:cNvPr>
          <p:cNvSpPr/>
          <p:nvPr/>
        </p:nvSpPr>
        <p:spPr>
          <a:xfrm>
            <a:off x="2969970" y="1345998"/>
            <a:ext cx="5113326" cy="3423512"/>
          </a:xfrm>
          <a:prstGeom prst="borderCallout1">
            <a:avLst>
              <a:gd name="adj1" fmla="val 50196"/>
              <a:gd name="adj2" fmla="val -438"/>
              <a:gd name="adj3" fmla="val 57350"/>
              <a:gd name="adj4" fmla="val -7957"/>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Navigateur par menu accessible au swipe.</a:t>
            </a:r>
          </a:p>
          <a:p>
            <a:endParaRPr lang="fr-FR" dirty="0"/>
          </a:p>
          <a:p>
            <a:r>
              <a:rPr lang="fr-FR" dirty="0"/>
              <a:t>Pas d’historique.</a:t>
            </a:r>
          </a:p>
          <a:p>
            <a:endParaRPr lang="fr-FR" dirty="0"/>
          </a:p>
          <a:p>
            <a:r>
              <a:rPr lang="fr-FR" dirty="0"/>
              <a:t>L’affichage est remplacé par le nouvel écran</a:t>
            </a:r>
          </a:p>
        </p:txBody>
      </p:sp>
      <p:pic>
        <p:nvPicPr>
          <p:cNvPr id="3" name="TabNavigator (online-video-cutter.com) (1).mp4">
            <a:hlinkClick r:id="" action="ppaction://media"/>
            <a:extLst>
              <a:ext uri="{FF2B5EF4-FFF2-40B4-BE49-F238E27FC236}">
                <a16:creationId xmlns:a16="http://schemas.microsoft.com/office/drawing/2014/main" id="{CC8F64AF-7AE3-9604-4A7B-343DD796E78F}"/>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252166" y="1360628"/>
            <a:ext cx="1823331" cy="3408882"/>
          </a:xfrm>
          <a:prstGeom prst="rect">
            <a:avLst/>
          </a:prstGeom>
        </p:spPr>
      </p:pic>
    </p:spTree>
    <p:extLst>
      <p:ext uri="{BB962C8B-B14F-4D97-AF65-F5344CB8AC3E}">
        <p14:creationId xmlns:p14="http://schemas.microsoft.com/office/powerpoint/2010/main" val="231896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C9146F-D152-6A75-6A35-6E316E529CF7}"/>
              </a:ext>
            </a:extLst>
          </p:cNvPr>
          <p:cNvSpPr>
            <a:spLocks noGrp="1"/>
          </p:cNvSpPr>
          <p:nvPr>
            <p:ph type="title"/>
          </p:nvPr>
        </p:nvSpPr>
        <p:spPr/>
        <p:txBody>
          <a:bodyPr/>
          <a:lstStyle/>
          <a:p>
            <a:r>
              <a:rPr lang="fr-FR" dirty="0"/>
              <a:t>Imbriquer des navigateurs</a:t>
            </a:r>
          </a:p>
        </p:txBody>
      </p:sp>
      <p:pic>
        <p:nvPicPr>
          <p:cNvPr id="6146" name="Picture 2" descr="Drawer Navigation">
            <a:extLst>
              <a:ext uri="{FF2B5EF4-FFF2-40B4-BE49-F238E27FC236}">
                <a16:creationId xmlns:a16="http://schemas.microsoft.com/office/drawing/2014/main" id="{9C54C198-8086-C05A-AC1E-8C2367723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51" y="1109550"/>
            <a:ext cx="2042933" cy="381944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D84A5FD8-FDF8-0F71-5FC7-746D805A4639}"/>
              </a:ext>
            </a:extLst>
          </p:cNvPr>
          <p:cNvSpPr txBox="1"/>
          <p:nvPr/>
        </p:nvSpPr>
        <p:spPr>
          <a:xfrm>
            <a:off x="1514246" y="2434498"/>
            <a:ext cx="3906317" cy="1169551"/>
          </a:xfrm>
          <a:prstGeom prst="rect">
            <a:avLst/>
          </a:prstGeom>
          <a:noFill/>
        </p:spPr>
        <p:txBody>
          <a:bodyPr wrap="square" rtlCol="0">
            <a:spAutoFit/>
          </a:bodyPr>
          <a:lstStyle/>
          <a:p>
            <a:r>
              <a:rPr lang="fr-FR" dirty="0">
                <a:solidFill>
                  <a:schemeClr val="bg1"/>
                </a:solidFill>
                <a:latin typeface="Moula" pitchFamily="2" charset="77"/>
              </a:rPr>
              <a:t>Il est possible d’imbriquer tous les types de navigateurs pour obtenir une interface complète.</a:t>
            </a:r>
          </a:p>
          <a:p>
            <a:endParaRPr lang="fr-FR" dirty="0">
              <a:solidFill>
                <a:schemeClr val="bg1"/>
              </a:solidFill>
              <a:latin typeface="Moula" pitchFamily="2" charset="77"/>
            </a:endParaRPr>
          </a:p>
          <a:p>
            <a:r>
              <a:rPr lang="fr-FR" dirty="0">
                <a:solidFill>
                  <a:schemeClr val="bg1"/>
                </a:solidFill>
                <a:latin typeface="Moula" pitchFamily="2" charset="77"/>
              </a:rPr>
              <a:t>Chaque navigateur agit de manière indépendante et peut lui-même imbriquer d’autres navigateurs.</a:t>
            </a:r>
          </a:p>
        </p:txBody>
      </p:sp>
    </p:spTree>
    <p:extLst>
      <p:ext uri="{BB962C8B-B14F-4D97-AF65-F5344CB8AC3E}">
        <p14:creationId xmlns:p14="http://schemas.microsoft.com/office/powerpoint/2010/main" val="108531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4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GitFlow Action Sidebar</a:t>
            </a:r>
            <a:endParaRPr sz="1200" dirty="0"/>
          </a:p>
        </p:txBody>
      </p:sp>
      <p:sp>
        <p:nvSpPr>
          <p:cNvPr id="894" name="Google Shape;894;p49"/>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Todo Tree</a:t>
            </a:r>
            <a:endParaRPr dirty="0"/>
          </a:p>
        </p:txBody>
      </p:sp>
      <p:sp>
        <p:nvSpPr>
          <p:cNvPr id="895" name="Google Shape;895;p49"/>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Expo Tools</a:t>
            </a:r>
            <a:endParaRPr dirty="0"/>
          </a:p>
        </p:txBody>
      </p:sp>
      <p:sp>
        <p:nvSpPr>
          <p:cNvPr id="896" name="Google Shape;896;p49"/>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ESLint</a:t>
            </a:r>
            <a:endParaRPr dirty="0"/>
          </a:p>
        </p:txBody>
      </p:sp>
      <p:sp>
        <p:nvSpPr>
          <p:cNvPr id="897" name="Google Shape;897;p49"/>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TypeScript Toolbox</a:t>
            </a:r>
            <a:endParaRPr sz="1400" dirty="0"/>
          </a:p>
        </p:txBody>
      </p:sp>
      <p:sp>
        <p:nvSpPr>
          <p:cNvPr id="898" name="Google Shape;898;p49"/>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GitLens</a:t>
            </a:r>
            <a:endParaRPr dirty="0"/>
          </a:p>
        </p:txBody>
      </p:sp>
      <p:sp>
        <p:nvSpPr>
          <p:cNvPr id="892" name="Google Shape;89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Plugins VSCOde</a:t>
            </a:r>
            <a:endParaRPr dirty="0">
              <a:solidFill>
                <a:schemeClr val="lt1"/>
              </a:solidFill>
            </a:endParaRPr>
          </a:p>
        </p:txBody>
      </p:sp>
      <p:sp>
        <p:nvSpPr>
          <p:cNvPr id="899" name="Google Shape;899;p49"/>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Linter : aide aux bonnes pratiques</a:t>
            </a:r>
            <a:endParaRPr dirty="0"/>
          </a:p>
        </p:txBody>
      </p:sp>
      <p:sp>
        <p:nvSpPr>
          <p:cNvPr id="900" name="Google Shape;900;p49"/>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Actions pratiques de refactor</a:t>
            </a:r>
            <a:endParaRPr dirty="0"/>
          </a:p>
        </p:txBody>
      </p:sp>
      <p:sp>
        <p:nvSpPr>
          <p:cNvPr id="901" name="Google Shape;901;p49"/>
          <p:cNvSpPr txBox="1">
            <a:spLocks noGrp="1"/>
          </p:cNvSpPr>
          <p:nvPr>
            <p:ph type="subTitle" idx="9"/>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Facilite la comparaison de branches, la recherche de commits</a:t>
            </a:r>
            <a:endParaRPr dirty="0"/>
          </a:p>
        </p:txBody>
      </p:sp>
      <p:sp>
        <p:nvSpPr>
          <p:cNvPr id="902" name="Google Shape;902;p49"/>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lt1"/>
                </a:solidFill>
              </a:rPr>
              <a:t>Pour ceux qui préfèrent la GUI pour </a:t>
            </a:r>
            <a:r>
              <a:rPr lang="fr-FR" dirty="0" err="1">
                <a:solidFill>
                  <a:schemeClr val="lt1"/>
                </a:solidFill>
              </a:rPr>
              <a:t>GitFlow</a:t>
            </a:r>
            <a:endParaRPr dirty="0"/>
          </a:p>
        </p:txBody>
      </p:sp>
      <p:sp>
        <p:nvSpPr>
          <p:cNvPr id="903" name="Google Shape;903;p49"/>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Repérer et gérer les “TODO”, “HACK”, etc. </a:t>
            </a:r>
            <a:endParaRPr dirty="0"/>
          </a:p>
        </p:txBody>
      </p:sp>
      <p:sp>
        <p:nvSpPr>
          <p:cNvPr id="904" name="Google Shape;904;p49"/>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Edition </a:t>
            </a:r>
            <a:r>
              <a:rPr lang="en" dirty="0" err="1">
                <a:solidFill>
                  <a:schemeClr val="lt1"/>
                </a:solidFill>
              </a:rPr>
              <a:t>simplifiée</a:t>
            </a:r>
            <a:r>
              <a:rPr lang="en" dirty="0">
                <a:solidFill>
                  <a:schemeClr val="lt1"/>
                </a:solidFill>
              </a:rPr>
              <a:t> des </a:t>
            </a:r>
            <a:r>
              <a:rPr lang="en" dirty="0" err="1">
                <a:solidFill>
                  <a:schemeClr val="lt1"/>
                </a:solidFill>
              </a:rPr>
              <a:t>fichiers</a:t>
            </a:r>
            <a:r>
              <a:rPr lang="en" dirty="0">
                <a:solidFill>
                  <a:schemeClr val="lt1"/>
                </a:solidFill>
              </a:rPr>
              <a:t> de conf. Expo</a:t>
            </a:r>
            <a:endParaRPr dirty="0"/>
          </a:p>
        </p:txBody>
      </p:sp>
      <p:sp>
        <p:nvSpPr>
          <p:cNvPr id="905" name="Google Shape;905;p49"/>
          <p:cNvSpPr/>
          <p:nvPr/>
        </p:nvSpPr>
        <p:spPr>
          <a:xfrm rot="8040426">
            <a:off x="1941081" y="1800208"/>
            <a:ext cx="244837" cy="236986"/>
          </a:xfrm>
          <a:prstGeom prst="rect">
            <a:avLst/>
          </a:prstGeom>
          <a:gradFill>
            <a:gsLst>
              <a:gs pos="0">
                <a:schemeClr val="accent4"/>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rot="8040426">
            <a:off x="4448333" y="1800208"/>
            <a:ext cx="244837" cy="236986"/>
          </a:xfrm>
          <a:prstGeom prst="rect">
            <a:avLst/>
          </a:prstGeom>
          <a:gradFill>
            <a:gsLst>
              <a:gs pos="0">
                <a:schemeClr val="accent4"/>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9"/>
          <p:cNvSpPr/>
          <p:nvPr/>
        </p:nvSpPr>
        <p:spPr>
          <a:xfrm rot="8040426">
            <a:off x="6957794" y="1800208"/>
            <a:ext cx="244837" cy="236986"/>
          </a:xfrm>
          <a:prstGeom prst="rect">
            <a:avLst/>
          </a:prstGeom>
          <a:gradFill>
            <a:gsLst>
              <a:gs pos="0">
                <a:schemeClr val="accent4"/>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rot="8040426">
            <a:off x="1940994" y="3225633"/>
            <a:ext cx="244837" cy="236986"/>
          </a:xfrm>
          <a:prstGeom prst="rect">
            <a:avLst/>
          </a:prstGeom>
          <a:gradFill>
            <a:gsLst>
              <a:gs pos="0">
                <a:schemeClr val="accent4"/>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rot="8040426">
            <a:off x="4448333" y="3225633"/>
            <a:ext cx="244837" cy="236986"/>
          </a:xfrm>
          <a:prstGeom prst="rect">
            <a:avLst/>
          </a:prstGeom>
          <a:gradFill>
            <a:gsLst>
              <a:gs pos="0">
                <a:schemeClr val="accent4"/>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rot="8040426">
            <a:off x="6957794" y="3225633"/>
            <a:ext cx="244837" cy="236986"/>
          </a:xfrm>
          <a:prstGeom prst="rect">
            <a:avLst/>
          </a:prstGeom>
          <a:gradFill>
            <a:gsLst>
              <a:gs pos="0">
                <a:schemeClr val="accent4"/>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68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anim calcmode="lin" valueType="num">
                                      <p:cBhvr>
                                        <p:cTn id="8" dur="1000" fill="hold"/>
                                        <p:tgtEl>
                                          <p:spTgt spid="908"/>
                                        </p:tgtEl>
                                        <p:attrNameLst>
                                          <p:attrName>ppt_x</p:attrName>
                                        </p:attrNameLst>
                                      </p:cBhvr>
                                      <p:tavLst>
                                        <p:tav tm="0">
                                          <p:val>
                                            <p:strVal val="#ppt_x"/>
                                          </p:val>
                                        </p:tav>
                                        <p:tav tm="100000">
                                          <p:val>
                                            <p:strVal val="#ppt_x"/>
                                          </p:val>
                                        </p:tav>
                                      </p:tavLst>
                                    </p:anim>
                                    <p:anim calcmode="lin" valueType="num">
                                      <p:cBhvr>
                                        <p:cTn id="9" dur="1000" fill="hold"/>
                                        <p:tgtEl>
                                          <p:spTgt spid="9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93">
                                            <p:txEl>
                                              <p:pRg st="0" end="0"/>
                                            </p:txEl>
                                          </p:spTgt>
                                        </p:tgtEl>
                                        <p:attrNameLst>
                                          <p:attrName>style.visibility</p:attrName>
                                        </p:attrNameLst>
                                      </p:cBhvr>
                                      <p:to>
                                        <p:strVal val="visible"/>
                                      </p:to>
                                    </p:set>
                                    <p:animEffect transition="in" filter="fade">
                                      <p:cBhvr>
                                        <p:cTn id="12" dur="1000"/>
                                        <p:tgtEl>
                                          <p:spTgt spid="893">
                                            <p:txEl>
                                              <p:pRg st="0" end="0"/>
                                            </p:txEl>
                                          </p:spTgt>
                                        </p:tgtEl>
                                      </p:cBhvr>
                                    </p:animEffect>
                                    <p:anim calcmode="lin" valueType="num">
                                      <p:cBhvr>
                                        <p:cTn id="13" dur="1000" fill="hold"/>
                                        <p:tgtEl>
                                          <p:spTgt spid="89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9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02">
                                            <p:txEl>
                                              <p:pRg st="0" end="0"/>
                                            </p:txEl>
                                          </p:spTgt>
                                        </p:tgtEl>
                                        <p:attrNameLst>
                                          <p:attrName>style.visibility</p:attrName>
                                        </p:attrNameLst>
                                      </p:cBhvr>
                                      <p:to>
                                        <p:strVal val="visible"/>
                                      </p:to>
                                    </p:set>
                                    <p:animEffect transition="in" filter="fade">
                                      <p:cBhvr>
                                        <p:cTn id="17" dur="1000"/>
                                        <p:tgtEl>
                                          <p:spTgt spid="902">
                                            <p:txEl>
                                              <p:pRg st="0" end="0"/>
                                            </p:txEl>
                                          </p:spTgt>
                                        </p:tgtEl>
                                      </p:cBhvr>
                                    </p:animEffect>
                                    <p:anim calcmode="lin" valueType="num">
                                      <p:cBhvr>
                                        <p:cTn id="18" dur="1000" fill="hold"/>
                                        <p:tgtEl>
                                          <p:spTgt spid="90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02">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09"/>
                                        </p:tgtEl>
                                        <p:attrNameLst>
                                          <p:attrName>style.visibility</p:attrName>
                                        </p:attrNameLst>
                                      </p:cBhvr>
                                      <p:to>
                                        <p:strVal val="visible"/>
                                      </p:to>
                                    </p:set>
                                    <p:animEffect transition="in" filter="fade">
                                      <p:cBhvr>
                                        <p:cTn id="22" dur="1000"/>
                                        <p:tgtEl>
                                          <p:spTgt spid="909"/>
                                        </p:tgtEl>
                                      </p:cBhvr>
                                    </p:animEffect>
                                    <p:anim calcmode="lin" valueType="num">
                                      <p:cBhvr>
                                        <p:cTn id="23" dur="1000" fill="hold"/>
                                        <p:tgtEl>
                                          <p:spTgt spid="909"/>
                                        </p:tgtEl>
                                        <p:attrNameLst>
                                          <p:attrName>ppt_x</p:attrName>
                                        </p:attrNameLst>
                                      </p:cBhvr>
                                      <p:tavLst>
                                        <p:tav tm="0">
                                          <p:val>
                                            <p:strVal val="#ppt_x"/>
                                          </p:val>
                                        </p:tav>
                                        <p:tav tm="100000">
                                          <p:val>
                                            <p:strVal val="#ppt_x"/>
                                          </p:val>
                                        </p:tav>
                                      </p:tavLst>
                                    </p:anim>
                                    <p:anim calcmode="lin" valueType="num">
                                      <p:cBhvr>
                                        <p:cTn id="24" dur="1000" fill="hold"/>
                                        <p:tgtEl>
                                          <p:spTgt spid="90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94">
                                            <p:txEl>
                                              <p:pRg st="0" end="0"/>
                                            </p:txEl>
                                          </p:spTgt>
                                        </p:tgtEl>
                                        <p:attrNameLst>
                                          <p:attrName>style.visibility</p:attrName>
                                        </p:attrNameLst>
                                      </p:cBhvr>
                                      <p:to>
                                        <p:strVal val="visible"/>
                                      </p:to>
                                    </p:set>
                                    <p:animEffect transition="in" filter="fade">
                                      <p:cBhvr>
                                        <p:cTn id="27" dur="1000"/>
                                        <p:tgtEl>
                                          <p:spTgt spid="894">
                                            <p:txEl>
                                              <p:pRg st="0" end="0"/>
                                            </p:txEl>
                                          </p:spTgt>
                                        </p:tgtEl>
                                      </p:cBhvr>
                                    </p:animEffect>
                                    <p:anim calcmode="lin" valueType="num">
                                      <p:cBhvr>
                                        <p:cTn id="28" dur="1000" fill="hold"/>
                                        <p:tgtEl>
                                          <p:spTgt spid="89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894">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03">
                                            <p:txEl>
                                              <p:pRg st="0" end="0"/>
                                            </p:txEl>
                                          </p:spTgt>
                                        </p:tgtEl>
                                        <p:attrNameLst>
                                          <p:attrName>style.visibility</p:attrName>
                                        </p:attrNameLst>
                                      </p:cBhvr>
                                      <p:to>
                                        <p:strVal val="visible"/>
                                      </p:to>
                                    </p:set>
                                    <p:animEffect transition="in" filter="fade">
                                      <p:cBhvr>
                                        <p:cTn id="32" dur="1000"/>
                                        <p:tgtEl>
                                          <p:spTgt spid="903">
                                            <p:txEl>
                                              <p:pRg st="0" end="0"/>
                                            </p:txEl>
                                          </p:spTgt>
                                        </p:tgtEl>
                                      </p:cBhvr>
                                    </p:animEffect>
                                    <p:anim calcmode="lin" valueType="num">
                                      <p:cBhvr>
                                        <p:cTn id="33" dur="1000" fill="hold"/>
                                        <p:tgtEl>
                                          <p:spTgt spid="90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90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10"/>
                                        </p:tgtEl>
                                        <p:attrNameLst>
                                          <p:attrName>style.visibility</p:attrName>
                                        </p:attrNameLst>
                                      </p:cBhvr>
                                      <p:to>
                                        <p:strVal val="visible"/>
                                      </p:to>
                                    </p:set>
                                    <p:animEffect transition="in" filter="fade">
                                      <p:cBhvr>
                                        <p:cTn id="37" dur="1000"/>
                                        <p:tgtEl>
                                          <p:spTgt spid="910"/>
                                        </p:tgtEl>
                                      </p:cBhvr>
                                    </p:animEffect>
                                    <p:anim calcmode="lin" valueType="num">
                                      <p:cBhvr>
                                        <p:cTn id="38" dur="1000" fill="hold"/>
                                        <p:tgtEl>
                                          <p:spTgt spid="910"/>
                                        </p:tgtEl>
                                        <p:attrNameLst>
                                          <p:attrName>ppt_x</p:attrName>
                                        </p:attrNameLst>
                                      </p:cBhvr>
                                      <p:tavLst>
                                        <p:tav tm="0">
                                          <p:val>
                                            <p:strVal val="#ppt_x"/>
                                          </p:val>
                                        </p:tav>
                                        <p:tav tm="100000">
                                          <p:val>
                                            <p:strVal val="#ppt_x"/>
                                          </p:val>
                                        </p:tav>
                                      </p:tavLst>
                                    </p:anim>
                                    <p:anim calcmode="lin" valueType="num">
                                      <p:cBhvr>
                                        <p:cTn id="39" dur="1000" fill="hold"/>
                                        <p:tgtEl>
                                          <p:spTgt spid="9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95">
                                            <p:txEl>
                                              <p:pRg st="0" end="0"/>
                                            </p:txEl>
                                          </p:spTgt>
                                        </p:tgtEl>
                                        <p:attrNameLst>
                                          <p:attrName>style.visibility</p:attrName>
                                        </p:attrNameLst>
                                      </p:cBhvr>
                                      <p:to>
                                        <p:strVal val="visible"/>
                                      </p:to>
                                    </p:set>
                                    <p:animEffect transition="in" filter="fade">
                                      <p:cBhvr>
                                        <p:cTn id="42" dur="1000"/>
                                        <p:tgtEl>
                                          <p:spTgt spid="895">
                                            <p:txEl>
                                              <p:pRg st="0" end="0"/>
                                            </p:txEl>
                                          </p:spTgt>
                                        </p:tgtEl>
                                      </p:cBhvr>
                                    </p:animEffect>
                                    <p:anim calcmode="lin" valueType="num">
                                      <p:cBhvr>
                                        <p:cTn id="43" dur="1000" fill="hold"/>
                                        <p:tgtEl>
                                          <p:spTgt spid="89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9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04">
                                            <p:txEl>
                                              <p:pRg st="0" end="0"/>
                                            </p:txEl>
                                          </p:spTgt>
                                        </p:tgtEl>
                                        <p:attrNameLst>
                                          <p:attrName>style.visibility</p:attrName>
                                        </p:attrNameLst>
                                      </p:cBhvr>
                                      <p:to>
                                        <p:strVal val="visible"/>
                                      </p:to>
                                    </p:set>
                                    <p:animEffect transition="in" filter="fade">
                                      <p:cBhvr>
                                        <p:cTn id="47" dur="1000"/>
                                        <p:tgtEl>
                                          <p:spTgt spid="904">
                                            <p:txEl>
                                              <p:pRg st="0" end="0"/>
                                            </p:txEl>
                                          </p:spTgt>
                                        </p:tgtEl>
                                      </p:cBhvr>
                                    </p:animEffect>
                                    <p:anim calcmode="lin" valueType="num">
                                      <p:cBhvr>
                                        <p:cTn id="48" dur="1000" fill="hold"/>
                                        <p:tgtEl>
                                          <p:spTgt spid="904">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90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0" build="p"/>
      <p:bldP spid="894" grpId="0" build="p"/>
      <p:bldP spid="895" grpId="0" build="p"/>
      <p:bldP spid="902" grpId="0" build="p"/>
      <p:bldP spid="903" grpId="0" build="p"/>
      <p:bldP spid="904" grpId="0" build="p"/>
      <p:bldP spid="908" grpId="0" animBg="1"/>
      <p:bldP spid="909" grpId="0" animBg="1"/>
      <p:bldP spid="9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Implémenter la navigation</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1387275" y="1170432"/>
            <a:ext cx="6922792" cy="3950209"/>
          </a:xfrm>
          <a:prstGeom prst="roundRect">
            <a:avLst>
              <a:gd name="adj" fmla="val 5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a:solidFill>
                  <a:srgbClr val="D4D4D4"/>
                </a:solidFill>
                <a:effectLst/>
                <a:latin typeface="Consolas" panose="020B0609020204030204" pitchFamily="49" charset="0"/>
              </a:rPr>
              <a:t>[</a:t>
            </a:r>
            <a:r>
              <a:rPr lang="fr-FR" sz="1100" dirty="0">
                <a:solidFill>
                  <a:srgbClr val="4FC1FF"/>
                </a:solidFill>
                <a:latin typeface="Consolas" panose="020B0609020204030204" pitchFamily="49" charset="0"/>
              </a:rPr>
              <a:t>…</a:t>
            </a:r>
            <a:r>
              <a:rPr lang="fr-FR" sz="1100" b="0" dirty="0">
                <a:solidFill>
                  <a:srgbClr val="D4D4D4"/>
                </a:solidFill>
                <a:effectLst/>
                <a:latin typeface="Consolas" panose="020B0609020204030204" pitchFamily="49" charset="0"/>
              </a:rPr>
              <a:t>]</a:t>
            </a:r>
            <a:br>
              <a:rPr lang="fr-FR" sz="1100" b="0" dirty="0">
                <a:solidFill>
                  <a:srgbClr val="D4D4D4"/>
                </a:solidFill>
                <a:effectLst/>
                <a:latin typeface="Consolas" panose="020B0609020204030204" pitchFamily="49" charset="0"/>
              </a:rPr>
            </a:br>
            <a:r>
              <a:rPr lang="fr-FR" sz="1100" b="0" dirty="0" err="1">
                <a:solidFill>
                  <a:srgbClr val="569CD6"/>
                </a:solidFill>
                <a:effectLst/>
                <a:latin typeface="Consolas" panose="020B0609020204030204" pitchFamily="49" charset="0"/>
              </a:rPr>
              <a:t>function</a:t>
            </a: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RootLayoutNav</a:t>
            </a:r>
            <a:r>
              <a:rPr lang="fr-FR" sz="1100" b="0" dirty="0">
                <a:solidFill>
                  <a:srgbClr val="D4D4D4"/>
                </a:solidFill>
                <a:effectLst/>
                <a:latin typeface="Consolas" panose="020B0609020204030204" pitchFamily="49" charset="0"/>
              </a:rPr>
              <a:t>() {</a:t>
            </a:r>
          </a:p>
          <a:p>
            <a:r>
              <a:rPr lang="fr-FR" sz="1100" b="0" dirty="0">
                <a:solidFill>
                  <a:srgbClr val="569CD6"/>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const</a:t>
            </a:r>
            <a:r>
              <a:rPr lang="fr-FR" sz="1100" b="0" dirty="0">
                <a:solidFill>
                  <a:srgbClr val="D4D4D4"/>
                </a:solidFill>
                <a:effectLst/>
                <a:latin typeface="Consolas" panose="020B0609020204030204" pitchFamily="49" charset="0"/>
              </a:rPr>
              <a:t> </a:t>
            </a:r>
            <a:r>
              <a:rPr lang="fr-FR" sz="1100" b="0" dirty="0" err="1">
                <a:solidFill>
                  <a:srgbClr val="4FC1FF"/>
                </a:solidFill>
                <a:effectLst/>
                <a:latin typeface="Consolas" panose="020B0609020204030204" pitchFamily="49" charset="0"/>
              </a:rPr>
              <a:t>colorScheme</a:t>
            </a:r>
            <a:r>
              <a:rPr lang="fr-FR" sz="1100" b="0" dirty="0">
                <a:solidFill>
                  <a:srgbClr val="D4D4D4"/>
                </a:solidFill>
                <a:effectLst/>
                <a:latin typeface="Consolas" panose="020B0609020204030204" pitchFamily="49" charset="0"/>
              </a:rPr>
              <a:t> = </a:t>
            </a:r>
            <a:r>
              <a:rPr lang="fr-FR" sz="1100" b="0" dirty="0" err="1">
                <a:solidFill>
                  <a:srgbClr val="DCDCAA"/>
                </a:solidFill>
                <a:effectLst/>
                <a:latin typeface="Consolas" panose="020B0609020204030204" pitchFamily="49" charset="0"/>
              </a:rPr>
              <a:t>useColorScheme</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a:solidFill>
                  <a:srgbClr val="C586C0"/>
                </a:solidFill>
                <a:effectLst/>
                <a:latin typeface="Consolas" panose="020B0609020204030204" pitchFamily="49" charset="0"/>
              </a:rPr>
              <a:t>return</a:t>
            </a:r>
            <a:r>
              <a:rPr lang="fr-FR" sz="1100" b="0" dirty="0">
                <a:solidFill>
                  <a:srgbClr val="D4D4D4"/>
                </a:solidFill>
                <a:effectLst/>
                <a:latin typeface="Consolas" panose="020B0609020204030204" pitchFamily="49" charset="0"/>
              </a:rPr>
              <a:t> (</a:t>
            </a:r>
          </a:p>
          <a:p>
            <a:r>
              <a:rPr lang="fr-FR" sz="1100" b="0" dirty="0">
                <a:solidFill>
                  <a:srgbClr val="808080"/>
                </a:solidFill>
                <a:effectLst/>
                <a:latin typeface="Consolas" panose="020B0609020204030204" pitchFamily="49" charset="0"/>
              </a:rPr>
              <a:t>    &lt;&gt;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ThemeProvider</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err="1">
                <a:solidFill>
                  <a:srgbClr val="4FC1FF"/>
                </a:solidFill>
                <a:effectLst/>
                <a:latin typeface="Consolas" panose="020B0609020204030204" pitchFamily="49" charset="0"/>
              </a:rPr>
              <a:t>colorScheme</a:t>
            </a:r>
            <a:r>
              <a:rPr lang="fr-FR" sz="1100" b="0" dirty="0">
                <a:solidFill>
                  <a:srgbClr val="D4D4D4"/>
                </a:solidFill>
                <a:effectLst/>
                <a:latin typeface="Consolas" panose="020B0609020204030204" pitchFamily="49" charset="0"/>
              </a:rPr>
              <a:t> ===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dark</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 </a:t>
            </a:r>
            <a:r>
              <a:rPr lang="fr-FR" sz="1100" b="0" dirty="0" err="1">
                <a:solidFill>
                  <a:srgbClr val="4FC1FF"/>
                </a:solidFill>
                <a:effectLst/>
                <a:latin typeface="Consolas" panose="020B0609020204030204" pitchFamily="49" charset="0"/>
              </a:rPr>
              <a:t>DarkTheme</a:t>
            </a:r>
            <a:r>
              <a:rPr lang="fr-FR" sz="1100" b="0" dirty="0">
                <a:solidFill>
                  <a:srgbClr val="D4D4D4"/>
                </a:solidFill>
                <a:effectLst/>
                <a:latin typeface="Consolas" panose="020B0609020204030204" pitchFamily="49" charset="0"/>
              </a:rPr>
              <a:t> : </a:t>
            </a:r>
            <a:r>
              <a:rPr lang="fr-FR" sz="1100" b="0" dirty="0" err="1">
                <a:solidFill>
                  <a:srgbClr val="4FC1FF"/>
                </a:solidFill>
                <a:effectLst/>
                <a:latin typeface="Consolas" panose="020B0609020204030204" pitchFamily="49" charset="0"/>
              </a:rPr>
              <a:t>DefaultTheme</a:t>
            </a:r>
            <a:r>
              <a:rPr lang="fr-FR" sz="1100" b="0" dirty="0">
                <a:solidFill>
                  <a:srgbClr val="569CD6"/>
                </a:solidFill>
                <a:effectLst/>
                <a:latin typeface="Consolas" panose="020B0609020204030204" pitchFamily="49" charset="0"/>
              </a:rPr>
              <a:t>}</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a:solidFill>
                  <a:srgbClr val="4EC9B0"/>
                </a:solidFill>
                <a:effectLst/>
                <a:latin typeface="Consolas" panose="020B0609020204030204" pitchFamily="49" charset="0"/>
              </a:rPr>
              <a:t>Stack</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Stack.Screen</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name</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tabs</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options</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headerShown</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false</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Stack.Screen</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name</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"modal"</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options</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presentation</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'modal'</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a:solidFill>
                  <a:srgbClr val="4EC9B0"/>
                </a:solidFill>
                <a:effectLst/>
                <a:latin typeface="Consolas" panose="020B0609020204030204" pitchFamily="49" charset="0"/>
              </a:rPr>
              <a:t>Stack</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ThemeProvider</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a:t>
            </a:r>
            <a:r>
              <a:rPr lang="fr-FR" sz="1100" dirty="0">
                <a:solidFill>
                  <a:srgbClr val="4FC1FF"/>
                </a:solidFill>
                <a:latin typeface="Consolas" panose="020B0609020204030204" pitchFamily="49" charset="0"/>
              </a:rPr>
              <a:t>…</a:t>
            </a:r>
            <a:r>
              <a:rPr lang="fr-FR" sz="1100" b="0" dirty="0">
                <a:solidFill>
                  <a:srgbClr val="D4D4D4"/>
                </a:solidFill>
                <a:effectLst/>
                <a:latin typeface="Consolas" panose="020B0609020204030204" pitchFamily="49" charset="0"/>
              </a:rPr>
              <a:t>]</a:t>
            </a:r>
            <a:br>
              <a:rPr lang="fr-FR" sz="1100" b="0" dirty="0">
                <a:solidFill>
                  <a:srgbClr val="D4D4D4"/>
                </a:solidFill>
                <a:effectLst/>
                <a:latin typeface="Consolas" panose="020B0609020204030204" pitchFamily="49" charset="0"/>
              </a:rPr>
            </a:br>
            <a:endParaRPr lang="fr-FR" sz="11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1483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9" end="9"/>
                                            </p:txEl>
                                          </p:spTgt>
                                        </p:tgtEl>
                                        <p:attrNameLst>
                                          <p:attrName>style.opacity</p:attrName>
                                        </p:attrNameLst>
                                      </p:cBhvr>
                                      <p:to>
                                        <p:strVal val="0.5"/>
                                      </p:to>
                                    </p:set>
                                    <p:animEffect filter="image" prLst="opacity: 0.5">
                                      <p:cBhvr rctx="IE">
                                        <p:cTn id="7" dur="indefinite"/>
                                        <p:tgtEl>
                                          <p:spTgt spid="2">
                                            <p:txEl>
                                              <p:pRg st="9" end="9"/>
                                            </p:txEl>
                                          </p:spTgt>
                                        </p:tgtEl>
                                      </p:cBhvr>
                                    </p:animEffect>
                                  </p:childTnLst>
                                </p:cTn>
                              </p:par>
                              <p:par>
                                <p:cTn id="8" presetID="9" presetClass="emph" presetSubtype="0" nodeType="withEffect">
                                  <p:stCondLst>
                                    <p:cond delay="0"/>
                                  </p:stCondLst>
                                  <p:childTnLst>
                                    <p:set>
                                      <p:cBhvr>
                                        <p:cTn id="9" dur="indefinite"/>
                                        <p:tgtEl>
                                          <p:spTgt spid="2">
                                            <p:txEl>
                                              <p:pRg st="10" end="10"/>
                                            </p:txEl>
                                          </p:spTgt>
                                        </p:tgtEl>
                                        <p:attrNameLst>
                                          <p:attrName>style.opacity</p:attrName>
                                        </p:attrNameLst>
                                      </p:cBhvr>
                                      <p:to>
                                        <p:strVal val="0.5"/>
                                      </p:to>
                                    </p:set>
                                    <p:animEffect filter="image" prLst="opacity: 0.5">
                                      <p:cBhvr rctx="IE">
                                        <p:cTn id="10" dur="indefinite"/>
                                        <p:tgtEl>
                                          <p:spTgt spid="2">
                                            <p:txEl>
                                              <p:pRg st="10" end="10"/>
                                            </p:txEl>
                                          </p:spTgt>
                                        </p:tgtEl>
                                      </p:cBhvr>
                                    </p:animEffect>
                                  </p:childTnLst>
                                </p:cTn>
                              </p:par>
                              <p:par>
                                <p:cTn id="11" presetID="9" presetClass="emph" presetSubtype="0" nodeType="withEffect">
                                  <p:stCondLst>
                                    <p:cond delay="0"/>
                                  </p:stCondLst>
                                  <p:childTnLst>
                                    <p:set>
                                      <p:cBhvr>
                                        <p:cTn id="12" dur="indefinite"/>
                                        <p:tgtEl>
                                          <p:spTgt spid="2">
                                            <p:txEl>
                                              <p:pRg st="11" end="11"/>
                                            </p:txEl>
                                          </p:spTgt>
                                        </p:tgtEl>
                                        <p:attrNameLst>
                                          <p:attrName>style.opacity</p:attrName>
                                        </p:attrNameLst>
                                      </p:cBhvr>
                                      <p:to>
                                        <p:strVal val="0.5"/>
                                      </p:to>
                                    </p:set>
                                    <p:animEffect filter="image" prLst="opacity: 0.5">
                                      <p:cBhvr rctx="IE">
                                        <p:cTn id="13" dur="indefinite"/>
                                        <p:tgtEl>
                                          <p:spTgt spid="2">
                                            <p:txEl>
                                              <p:pRg st="11" end="11"/>
                                            </p:txEl>
                                          </p:spTgt>
                                        </p:tgtEl>
                                      </p:cBhvr>
                                    </p:animEffect>
                                  </p:childTnLst>
                                </p:cTn>
                              </p:par>
                              <p:par>
                                <p:cTn id="14" presetID="9" presetClass="emph" presetSubtype="0" nodeType="withEffect">
                                  <p:stCondLst>
                                    <p:cond delay="0"/>
                                  </p:stCondLst>
                                  <p:childTnLst>
                                    <p:set>
                                      <p:cBhvr>
                                        <p:cTn id="15" dur="indefinite"/>
                                        <p:tgtEl>
                                          <p:spTgt spid="2">
                                            <p:txEl>
                                              <p:pRg st="12" end="12"/>
                                            </p:txEl>
                                          </p:spTgt>
                                        </p:tgtEl>
                                        <p:attrNameLst>
                                          <p:attrName>style.opacity</p:attrName>
                                        </p:attrNameLst>
                                      </p:cBhvr>
                                      <p:to>
                                        <p:strVal val="0.5"/>
                                      </p:to>
                                    </p:set>
                                    <p:animEffect filter="image" prLst="opacity: 0.5">
                                      <p:cBhvr rctx="IE">
                                        <p:cTn id="16" dur="indefinite"/>
                                        <p:tgtEl>
                                          <p:spTgt spid="2">
                                            <p:txEl>
                                              <p:pRg st="12" end="12"/>
                                            </p:txEl>
                                          </p:spTgt>
                                        </p:tgtEl>
                                      </p:cBhvr>
                                    </p:animEffect>
                                  </p:childTnLst>
                                </p:cTn>
                              </p:par>
                              <p:par>
                                <p:cTn id="17" presetID="9" presetClass="emph" presetSubtype="0" nodeType="withEffect">
                                  <p:stCondLst>
                                    <p:cond delay="0"/>
                                  </p:stCondLst>
                                  <p:childTnLst>
                                    <p:set>
                                      <p:cBhvr>
                                        <p:cTn id="18" dur="indefinite"/>
                                        <p:tgtEl>
                                          <p:spTgt spid="2">
                                            <p:txEl>
                                              <p:pRg st="13" end="13"/>
                                            </p:txEl>
                                          </p:spTgt>
                                        </p:tgtEl>
                                        <p:attrNameLst>
                                          <p:attrName>style.opacity</p:attrName>
                                        </p:attrNameLst>
                                      </p:cBhvr>
                                      <p:to>
                                        <p:strVal val="0.5"/>
                                      </p:to>
                                    </p:set>
                                    <p:animEffect filter="image" prLst="opacity: 0.5">
                                      <p:cBhvr rctx="IE">
                                        <p:cTn id="19" dur="indefinite"/>
                                        <p:tgtEl>
                                          <p:spTgt spid="2">
                                            <p:txEl>
                                              <p:pRg st="13" end="13"/>
                                            </p:txEl>
                                          </p:spTgt>
                                        </p:tgtEl>
                                      </p:cBhvr>
                                    </p:animEffect>
                                  </p:childTnLst>
                                </p:cTn>
                              </p:par>
                              <p:par>
                                <p:cTn id="20" presetID="9" presetClass="emph" presetSubtype="0" nodeType="withEffect">
                                  <p:stCondLst>
                                    <p:cond delay="0"/>
                                  </p:stCondLst>
                                  <p:childTnLst>
                                    <p:set>
                                      <p:cBhvr>
                                        <p:cTn id="21" dur="indefinite"/>
                                        <p:tgtEl>
                                          <p:spTgt spid="2">
                                            <p:txEl>
                                              <p:pRg st="0" end="0"/>
                                            </p:txEl>
                                          </p:spTgt>
                                        </p:tgtEl>
                                        <p:attrNameLst>
                                          <p:attrName>style.opacity</p:attrName>
                                        </p:attrNameLst>
                                      </p:cBhvr>
                                      <p:to>
                                        <p:strVal val="0.5"/>
                                      </p:to>
                                    </p:set>
                                    <p:animEffect filter="image" prLst="opacity: 0.5">
                                      <p:cBhvr rctx="IE">
                                        <p:cTn id="22" dur="indefinite"/>
                                        <p:tgtEl>
                                          <p:spTgt spid="2">
                                            <p:txEl>
                                              <p:pRg st="0" end="0"/>
                                            </p:txEl>
                                          </p:spTgt>
                                        </p:tgtEl>
                                      </p:cBhvr>
                                    </p:animEffect>
                                  </p:childTnLst>
                                </p:cTn>
                              </p:par>
                              <p:par>
                                <p:cTn id="23" presetID="9" presetClass="emph" presetSubtype="0" nodeType="withEffect">
                                  <p:stCondLst>
                                    <p:cond delay="0"/>
                                  </p:stCondLst>
                                  <p:childTnLst>
                                    <p:set>
                                      <p:cBhvr>
                                        <p:cTn id="24" dur="indefinite"/>
                                        <p:tgtEl>
                                          <p:spTgt spid="2">
                                            <p:txEl>
                                              <p:pRg st="1" end="1"/>
                                            </p:txEl>
                                          </p:spTgt>
                                        </p:tgtEl>
                                        <p:attrNameLst>
                                          <p:attrName>style.opacity</p:attrName>
                                        </p:attrNameLst>
                                      </p:cBhvr>
                                      <p:to>
                                        <p:strVal val="0.5"/>
                                      </p:to>
                                    </p:set>
                                    <p:animEffect filter="image" prLst="opacity: 0.5">
                                      <p:cBhvr rctx="IE">
                                        <p:cTn id="25" dur="indefinite"/>
                                        <p:tgtEl>
                                          <p:spTgt spid="2">
                                            <p:txEl>
                                              <p:pRg st="1" end="1"/>
                                            </p:txEl>
                                          </p:spTgt>
                                        </p:tgtEl>
                                      </p:cBhvr>
                                    </p:animEffect>
                                  </p:childTnLst>
                                </p:cTn>
                              </p:par>
                              <p:par>
                                <p:cTn id="26" presetID="9" presetClass="emph" presetSubtype="0"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par>
                                <p:cTn id="29" presetID="9" presetClass="emph" presetSubtype="0" nodeType="withEffect">
                                  <p:stCondLst>
                                    <p:cond delay="0"/>
                                  </p:stCondLst>
                                  <p:childTnLst>
                                    <p:set>
                                      <p:cBhvr>
                                        <p:cTn id="30" dur="indefinite"/>
                                        <p:tgtEl>
                                          <p:spTgt spid="2">
                                            <p:txEl>
                                              <p:pRg st="3" end="3"/>
                                            </p:txEl>
                                          </p:spTgt>
                                        </p:tgtEl>
                                        <p:attrNameLst>
                                          <p:attrName>style.opacity</p:attrName>
                                        </p:attrNameLst>
                                      </p:cBhvr>
                                      <p:to>
                                        <p:strVal val="0.5"/>
                                      </p:to>
                                    </p:set>
                                    <p:animEffect filter="image" prLst="opacity: 0.5">
                                      <p:cBhvr rctx="IE">
                                        <p:cTn id="31" dur="indefinite"/>
                                        <p:tgtEl>
                                          <p:spTgt spid="2">
                                            <p:txEl>
                                              <p:pRg st="3" end="3"/>
                                            </p:txEl>
                                          </p:spTgt>
                                        </p:tgtEl>
                                      </p:cBhvr>
                                    </p:animEffect>
                                  </p:childTnLst>
                                </p:cTn>
                              </p:par>
                              <p:par>
                                <p:cTn id="32" presetID="9" presetClass="emph" presetSubtype="0" nodeType="withEffect">
                                  <p:stCondLst>
                                    <p:cond delay="0"/>
                                  </p:stCondLst>
                                  <p:childTnLst>
                                    <p:set>
                                      <p:cBhvr>
                                        <p:cTn id="33" dur="indefinite"/>
                                        <p:tgtEl>
                                          <p:spTgt spid="2">
                                            <p:txEl>
                                              <p:pRg st="4" end="4"/>
                                            </p:txEl>
                                          </p:spTgt>
                                        </p:tgtEl>
                                        <p:attrNameLst>
                                          <p:attrName>style.opacity</p:attrName>
                                        </p:attrNameLst>
                                      </p:cBhvr>
                                      <p:to>
                                        <p:strVal val="0.5"/>
                                      </p:to>
                                    </p:set>
                                    <p:animEffect filter="image" prLst="opacity: 0.5">
                                      <p:cBhvr rctx="IE">
                                        <p:cTn id="34" dur="indefinite"/>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Implémenter la navigation</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21945" y="1031440"/>
            <a:ext cx="9326880" cy="395020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dirty="0">
                <a:solidFill>
                  <a:srgbClr val="C586C0"/>
                </a:solidFill>
                <a:latin typeface="Consolas" panose="020B0609020204030204" pitchFamily="49" charset="0"/>
              </a:rPr>
              <a:t>export</a:t>
            </a:r>
            <a:r>
              <a:rPr lang="fr-FR" sz="1000" dirty="0">
                <a:solidFill>
                  <a:srgbClr val="D4D4D4"/>
                </a:solidFill>
                <a:latin typeface="Consolas" panose="020B0609020204030204" pitchFamily="49" charset="0"/>
              </a:rPr>
              <a:t> </a:t>
            </a:r>
            <a:r>
              <a:rPr lang="fr-FR" sz="1000" dirty="0">
                <a:solidFill>
                  <a:srgbClr val="C586C0"/>
                </a:solidFill>
                <a:latin typeface="Consolas" panose="020B0609020204030204" pitchFamily="49" charset="0"/>
              </a:rPr>
              <a:t>default</a:t>
            </a:r>
            <a:r>
              <a:rPr lang="fr-FR" sz="1000" dirty="0">
                <a:solidFill>
                  <a:srgbClr val="D4D4D4"/>
                </a:solidFill>
                <a:latin typeface="Consolas" panose="020B0609020204030204" pitchFamily="49" charset="0"/>
              </a:rPr>
              <a:t> </a:t>
            </a:r>
            <a:r>
              <a:rPr lang="fr-FR" sz="1000" dirty="0" err="1">
                <a:solidFill>
                  <a:srgbClr val="569CD6"/>
                </a:solidFill>
                <a:latin typeface="Consolas" panose="020B0609020204030204" pitchFamily="49" charset="0"/>
              </a:rPr>
              <a:t>function</a:t>
            </a:r>
            <a:r>
              <a:rPr lang="fr-FR" sz="1000" dirty="0">
                <a:solidFill>
                  <a:srgbClr val="D4D4D4"/>
                </a:solidFill>
                <a:latin typeface="Consolas" panose="020B0609020204030204" pitchFamily="49" charset="0"/>
              </a:rPr>
              <a:t> </a:t>
            </a:r>
            <a:r>
              <a:rPr lang="fr-FR" sz="1000" dirty="0" err="1">
                <a:solidFill>
                  <a:srgbClr val="DCDCAA"/>
                </a:solidFill>
                <a:latin typeface="Consolas" panose="020B0609020204030204" pitchFamily="49" charset="0"/>
              </a:rPr>
              <a:t>TabLayout</a:t>
            </a:r>
            <a:r>
              <a:rPr lang="fr-FR" sz="1000" dirty="0">
                <a:solidFill>
                  <a:srgbClr val="D4D4D4"/>
                </a:solidFill>
                <a:latin typeface="Consolas" panose="020B0609020204030204" pitchFamily="49" charset="0"/>
              </a:rPr>
              <a:t>() {</a:t>
            </a:r>
          </a:p>
          <a:p>
            <a:r>
              <a:rPr lang="fr-FR" sz="1000" dirty="0">
                <a:solidFill>
                  <a:srgbClr val="569CD6"/>
                </a:solidFill>
                <a:latin typeface="Consolas" panose="020B0609020204030204" pitchFamily="49" charset="0"/>
              </a:rPr>
              <a:t>  </a:t>
            </a:r>
            <a:r>
              <a:rPr lang="fr-FR" sz="1000" dirty="0" err="1">
                <a:solidFill>
                  <a:srgbClr val="569CD6"/>
                </a:solidFill>
                <a:latin typeface="Consolas" panose="020B0609020204030204" pitchFamily="49" charset="0"/>
              </a:rPr>
              <a:t>const</a:t>
            </a:r>
            <a:r>
              <a:rPr lang="fr-FR" sz="1000" dirty="0">
                <a:solidFill>
                  <a:srgbClr val="D4D4D4"/>
                </a:solidFill>
                <a:latin typeface="Consolas" panose="020B0609020204030204" pitchFamily="49" charset="0"/>
              </a:rPr>
              <a:t> </a:t>
            </a:r>
            <a:r>
              <a:rPr lang="fr-FR" sz="1000" dirty="0" err="1">
                <a:solidFill>
                  <a:srgbClr val="4FC1FF"/>
                </a:solidFill>
                <a:latin typeface="Consolas" panose="020B0609020204030204" pitchFamily="49" charset="0"/>
              </a:rPr>
              <a:t>colorScheme</a:t>
            </a:r>
            <a:r>
              <a:rPr lang="fr-FR" sz="1000" dirty="0">
                <a:solidFill>
                  <a:srgbClr val="D4D4D4"/>
                </a:solidFill>
                <a:latin typeface="Consolas" panose="020B0609020204030204" pitchFamily="49" charset="0"/>
              </a:rPr>
              <a:t> = </a:t>
            </a:r>
            <a:r>
              <a:rPr lang="fr-FR" sz="1000" dirty="0" err="1">
                <a:solidFill>
                  <a:srgbClr val="DCDCAA"/>
                </a:solidFill>
                <a:latin typeface="Consolas" panose="020B0609020204030204" pitchFamily="49" charset="0"/>
              </a:rPr>
              <a:t>useColorScheme</a:t>
            </a:r>
            <a:r>
              <a:rPr lang="fr-FR" sz="1000" dirty="0">
                <a:solidFill>
                  <a:srgbClr val="D4D4D4"/>
                </a:solidFill>
                <a:latin typeface="Consolas" panose="020B0609020204030204" pitchFamily="49" charset="0"/>
              </a:rPr>
              <a:t>();</a:t>
            </a:r>
          </a:p>
          <a:p>
            <a:br>
              <a:rPr lang="fr-FR" sz="1000" dirty="0">
                <a:solidFill>
                  <a:srgbClr val="D4D4D4"/>
                </a:solidFill>
                <a:latin typeface="Consolas" panose="020B0609020204030204" pitchFamily="49" charset="0"/>
              </a:rPr>
            </a:br>
            <a:r>
              <a:rPr lang="fr-FR" sz="1000" dirty="0">
                <a:solidFill>
                  <a:srgbClr val="D4D4D4"/>
                </a:solidFill>
                <a:latin typeface="Consolas" panose="020B0609020204030204" pitchFamily="49" charset="0"/>
              </a:rPr>
              <a:t>  </a:t>
            </a:r>
            <a:r>
              <a:rPr lang="fr-FR" sz="1000" dirty="0">
                <a:solidFill>
                  <a:srgbClr val="C586C0"/>
                </a:solidFill>
                <a:latin typeface="Consolas" panose="020B0609020204030204" pitchFamily="49" charset="0"/>
              </a:rPr>
              <a:t>return</a:t>
            </a:r>
            <a:r>
              <a:rPr lang="fr-FR" sz="1000" dirty="0">
                <a:solidFill>
                  <a:srgbClr val="D4D4D4"/>
                </a:solidFill>
                <a:latin typeface="Consolas" panose="020B0609020204030204" pitchFamily="49" charset="0"/>
              </a:rPr>
              <a:t> (</a:t>
            </a:r>
          </a:p>
          <a:p>
            <a:r>
              <a:rPr lang="fr-FR" sz="1000" dirty="0">
                <a:solidFill>
                  <a:srgbClr val="808080"/>
                </a:solidFill>
                <a:latin typeface="Consolas" panose="020B0609020204030204" pitchFamily="49" charset="0"/>
              </a:rPr>
              <a:t>    &lt;</a:t>
            </a:r>
            <a:r>
              <a:rPr lang="fr-FR" sz="1000" dirty="0">
                <a:solidFill>
                  <a:srgbClr val="4EC9B0"/>
                </a:solidFill>
                <a:latin typeface="Consolas" panose="020B0609020204030204" pitchFamily="49" charset="0"/>
              </a:rPr>
              <a:t>Tabs</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screenOptions</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a:t>
            </a:r>
            <a:r>
              <a:rPr lang="fr-FR" sz="1000" dirty="0" err="1">
                <a:solidFill>
                  <a:srgbClr val="9CDCFE"/>
                </a:solidFill>
                <a:latin typeface="Consolas" panose="020B0609020204030204" pitchFamily="49" charset="0"/>
              </a:rPr>
              <a:t>tabBarActiveTintColor</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Colors</a:t>
            </a:r>
            <a:r>
              <a:rPr lang="fr-FR" sz="1000" dirty="0">
                <a:solidFill>
                  <a:srgbClr val="D4D4D4"/>
                </a:solidFill>
                <a:latin typeface="Consolas" panose="020B0609020204030204" pitchFamily="49" charset="0"/>
              </a:rPr>
              <a:t>[</a:t>
            </a:r>
            <a:r>
              <a:rPr lang="fr-FR" sz="1000" dirty="0" err="1">
                <a:solidFill>
                  <a:srgbClr val="4FC1FF"/>
                </a:solidFill>
                <a:latin typeface="Consolas" panose="020B0609020204030204" pitchFamily="49" charset="0"/>
              </a:rPr>
              <a:t>colorScheme</a:t>
            </a:r>
            <a:r>
              <a:rPr lang="fr-FR" sz="1000" dirty="0">
                <a:solidFill>
                  <a:srgbClr val="D4D4D4"/>
                </a:solidFill>
                <a:latin typeface="Consolas" panose="020B0609020204030204" pitchFamily="49" charset="0"/>
              </a:rPr>
              <a:t> ?? </a:t>
            </a:r>
            <a:r>
              <a:rPr lang="fr-FR" sz="1000" dirty="0">
                <a:solidFill>
                  <a:srgbClr val="CE9178"/>
                </a:solidFill>
                <a:latin typeface="Consolas" panose="020B0609020204030204" pitchFamily="49" charset="0"/>
              </a:rPr>
              <a:t>'light'</a:t>
            </a:r>
            <a:r>
              <a:rPr lang="fr-FR" sz="1000" dirty="0">
                <a:solidFill>
                  <a:srgbClr val="D4D4D4"/>
                </a:solidFill>
                <a:latin typeface="Consolas" panose="020B0609020204030204" pitchFamily="49" charset="0"/>
              </a:rPr>
              <a:t>].</a:t>
            </a:r>
            <a:r>
              <a:rPr lang="fr-FR" sz="1000" dirty="0">
                <a:solidFill>
                  <a:srgbClr val="9CDCFE"/>
                </a:solidFill>
                <a:latin typeface="Consolas" panose="020B0609020204030204" pitchFamily="49" charset="0"/>
              </a:rPr>
              <a:t>tint</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&lt;</a:t>
            </a:r>
            <a:r>
              <a:rPr lang="fr-FR" sz="1000" dirty="0" err="1">
                <a:solidFill>
                  <a:srgbClr val="4EC9B0"/>
                </a:solidFill>
                <a:latin typeface="Consolas" panose="020B0609020204030204" pitchFamily="49" charset="0"/>
              </a:rPr>
              <a:t>Tabs.Screen</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"index"</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options</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a:t>
            </a:r>
            <a:r>
              <a:rPr lang="fr-FR" sz="1000" dirty="0" err="1">
                <a:solidFill>
                  <a:srgbClr val="9CDCFE"/>
                </a:solidFill>
                <a:latin typeface="Consolas" panose="020B0609020204030204" pitchFamily="49" charset="0"/>
              </a:rPr>
              <a:t>title</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CE9178"/>
                </a:solidFill>
                <a:latin typeface="Consolas" panose="020B0609020204030204" pitchFamily="49" charset="0"/>
              </a:rPr>
              <a:t>'Tab One’</a:t>
            </a:r>
            <a:r>
              <a:rPr lang="fr-FR" sz="1000" dirty="0">
                <a:solidFill>
                  <a:srgbClr val="D4D4D4"/>
                </a:solidFill>
                <a:latin typeface="Consolas" panose="020B0609020204030204" pitchFamily="49" charset="0"/>
              </a:rPr>
              <a:t>, </a:t>
            </a:r>
            <a:r>
              <a:rPr lang="fr-FR" sz="1000" dirty="0" err="1">
                <a:solidFill>
                  <a:srgbClr val="DCDCAA"/>
                </a:solidFill>
                <a:latin typeface="Consolas" panose="020B0609020204030204" pitchFamily="49" charset="0"/>
              </a:rPr>
              <a:t>tabBarIcon</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 </a:t>
            </a:r>
            <a:r>
              <a:rPr lang="fr-FR" sz="1000" dirty="0" err="1">
                <a:solidFill>
                  <a:srgbClr val="9CDCFE"/>
                </a:solidFill>
                <a:latin typeface="Consolas" panose="020B0609020204030204" pitchFamily="49" charset="0"/>
              </a:rPr>
              <a:t>color</a:t>
            </a:r>
            <a:r>
              <a:rPr lang="fr-FR" sz="1000" dirty="0">
                <a:solidFill>
                  <a:srgbClr val="D4D4D4"/>
                </a:solidFill>
                <a:latin typeface="Consolas" panose="020B0609020204030204" pitchFamily="49" charset="0"/>
              </a:rPr>
              <a:t> }) </a:t>
            </a:r>
            <a:r>
              <a:rPr lang="fr-FR" sz="1000" dirty="0">
                <a:solidFill>
                  <a:srgbClr val="569CD6"/>
                </a:solidFill>
                <a:latin typeface="Consolas" panose="020B0609020204030204" pitchFamily="49" charset="0"/>
              </a:rPr>
              <a:t>=&gt;</a:t>
            </a:r>
            <a:r>
              <a:rPr lang="fr-FR" sz="1000" dirty="0">
                <a:solidFill>
                  <a:srgbClr val="D4D4D4"/>
                </a:solidFill>
                <a:latin typeface="Consolas" panose="020B0609020204030204" pitchFamily="49" charset="0"/>
              </a:rPr>
              <a:t> </a:t>
            </a:r>
            <a:r>
              <a:rPr lang="fr-FR" sz="1000" dirty="0">
                <a:solidFill>
                  <a:srgbClr val="808080"/>
                </a:solidFill>
                <a:latin typeface="Consolas" panose="020B0609020204030204" pitchFamily="49" charset="0"/>
              </a:rPr>
              <a:t>&lt;</a:t>
            </a:r>
            <a:r>
              <a:rPr lang="fr-FR" sz="1000" dirty="0" err="1">
                <a:solidFill>
                  <a:srgbClr val="4EC9B0"/>
                </a:solidFill>
                <a:latin typeface="Consolas" panose="020B0609020204030204" pitchFamily="49" charset="0"/>
              </a:rPr>
              <a:t>TabBarIcon</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"code"</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color</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err="1">
                <a:solidFill>
                  <a:srgbClr val="9CDCFE"/>
                </a:solidFill>
                <a:latin typeface="Consolas" panose="020B0609020204030204" pitchFamily="49" charset="0"/>
              </a:rPr>
              <a:t>color</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808080"/>
                </a:solidFill>
                <a:latin typeface="Consolas" panose="020B0609020204030204" pitchFamily="49" charset="0"/>
              </a:rPr>
              <a:t>/&gt;</a:t>
            </a:r>
            <a:r>
              <a:rPr lang="fr-FR" sz="1000" dirty="0">
                <a:solidFill>
                  <a:srgbClr val="D4D4D4"/>
                </a:solidFill>
                <a:latin typeface="Consolas" panose="020B0609020204030204" pitchFamily="49" charset="0"/>
              </a:rPr>
              <a:t>,</a:t>
            </a:r>
          </a:p>
          <a:p>
            <a:r>
              <a:rPr lang="fr-FR" sz="1000" dirty="0">
                <a:solidFill>
                  <a:srgbClr val="DCDCAA"/>
                </a:solidFill>
                <a:latin typeface="Consolas" panose="020B0609020204030204" pitchFamily="49" charset="0"/>
              </a:rPr>
              <a:t>	  </a:t>
            </a:r>
            <a:r>
              <a:rPr lang="fr-FR" sz="1000" dirty="0" err="1">
                <a:solidFill>
                  <a:srgbClr val="DCDCAA"/>
                </a:solidFill>
                <a:latin typeface="Consolas" panose="020B0609020204030204" pitchFamily="49" charset="0"/>
              </a:rPr>
              <a:t>headerRight</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 </a:t>
            </a:r>
            <a:r>
              <a:rPr lang="fr-FR" sz="1000" dirty="0">
                <a:solidFill>
                  <a:srgbClr val="569CD6"/>
                </a:solidFill>
                <a:latin typeface="Consolas" panose="020B0609020204030204" pitchFamily="49" charset="0"/>
              </a:rPr>
              <a:t>=&gt;</a:t>
            </a:r>
            <a:r>
              <a:rPr lang="fr-FR" sz="1000" dirty="0">
                <a:solidFill>
                  <a:srgbClr val="D4D4D4"/>
                </a:solidFill>
                <a:latin typeface="Consolas" panose="020B0609020204030204" pitchFamily="49" charset="0"/>
              </a:rPr>
              <a:t> (</a:t>
            </a:r>
          </a:p>
          <a:p>
            <a:r>
              <a:rPr lang="fr-FR" sz="1000" dirty="0">
                <a:solidFill>
                  <a:srgbClr val="808080"/>
                </a:solidFill>
                <a:latin typeface="Consolas" panose="020B0609020204030204" pitchFamily="49" charset="0"/>
              </a:rPr>
              <a:t>	  	&lt;</a:t>
            </a:r>
            <a:r>
              <a:rPr lang="fr-FR" sz="1000" dirty="0">
                <a:solidFill>
                  <a:srgbClr val="4EC9B0"/>
                </a:solidFill>
                <a:latin typeface="Consolas" panose="020B0609020204030204" pitchFamily="49" charset="0"/>
              </a:rPr>
              <a:t>Link</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href</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"/modal"</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asChild</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&lt;</a:t>
            </a:r>
            <a:r>
              <a:rPr lang="fr-FR" sz="1000" dirty="0" err="1">
                <a:solidFill>
                  <a:srgbClr val="4EC9B0"/>
                </a:solidFill>
                <a:latin typeface="Consolas" panose="020B0609020204030204" pitchFamily="49" charset="0"/>
              </a:rPr>
              <a:t>Pressable</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569CD6"/>
                </a:solidFill>
                <a:latin typeface="Consolas" panose="020B0609020204030204" pitchFamily="49" charset="0"/>
              </a:rPr>
              <a:t>	  	    {</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pressed</a:t>
            </a:r>
            <a:r>
              <a:rPr lang="fr-FR" sz="1000" dirty="0">
                <a:solidFill>
                  <a:srgbClr val="D4D4D4"/>
                </a:solidFill>
                <a:latin typeface="Consolas" panose="020B0609020204030204" pitchFamily="49" charset="0"/>
              </a:rPr>
              <a:t> }) </a:t>
            </a:r>
            <a:r>
              <a:rPr lang="fr-FR" sz="1000" dirty="0">
                <a:solidFill>
                  <a:srgbClr val="569CD6"/>
                </a:solidFill>
                <a:latin typeface="Consolas" panose="020B0609020204030204" pitchFamily="49" charset="0"/>
              </a:rPr>
              <a:t>=&gt;</a:t>
            </a:r>
            <a:r>
              <a:rPr lang="fr-FR" sz="1000" dirty="0">
                <a:solidFill>
                  <a:srgbClr val="D4D4D4"/>
                </a:solidFill>
                <a:latin typeface="Consolas" panose="020B0609020204030204" pitchFamily="49" charset="0"/>
              </a:rPr>
              <a:t> (</a:t>
            </a:r>
          </a:p>
          <a:p>
            <a:r>
              <a:rPr lang="fr-FR" sz="1000" dirty="0">
                <a:solidFill>
                  <a:srgbClr val="808080"/>
                </a:solidFill>
                <a:latin typeface="Consolas" panose="020B0609020204030204" pitchFamily="49" charset="0"/>
              </a:rPr>
              <a:t>	  	    &lt;</a:t>
            </a:r>
            <a:r>
              <a:rPr lang="fr-FR" sz="1000" dirty="0" err="1">
                <a:solidFill>
                  <a:srgbClr val="4EC9B0"/>
                </a:solidFill>
                <a:latin typeface="Consolas" panose="020B0609020204030204" pitchFamily="49" charset="0"/>
              </a:rPr>
              <a:t>FontAwesome</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"info-</a:t>
            </a:r>
            <a:r>
              <a:rPr lang="fr-FR" sz="1000" dirty="0" err="1">
                <a:solidFill>
                  <a:srgbClr val="CE9178"/>
                </a:solidFill>
                <a:latin typeface="Consolas" panose="020B0609020204030204" pitchFamily="49" charset="0"/>
              </a:rPr>
              <a:t>circle</a:t>
            </a:r>
            <a:r>
              <a:rPr lang="fr-FR" sz="1000" dirty="0">
                <a:solidFill>
                  <a:srgbClr val="CE9178"/>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size</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B5CEA8"/>
                </a:solidFill>
                <a:latin typeface="Consolas" panose="020B0609020204030204" pitchFamily="49" charset="0"/>
              </a:rPr>
              <a:t>25</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color</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err="1">
                <a:solidFill>
                  <a:srgbClr val="9CDCFE"/>
                </a:solidFill>
                <a:latin typeface="Consolas" panose="020B0609020204030204" pitchFamily="49" charset="0"/>
              </a:rPr>
              <a:t>Colors</a:t>
            </a:r>
            <a:r>
              <a:rPr lang="fr-FR" sz="1000" dirty="0">
                <a:solidFill>
                  <a:srgbClr val="D4D4D4"/>
                </a:solidFill>
                <a:latin typeface="Consolas" panose="020B0609020204030204" pitchFamily="49" charset="0"/>
              </a:rPr>
              <a:t>[</a:t>
            </a:r>
            <a:r>
              <a:rPr lang="fr-FR" sz="1000" dirty="0" err="1">
                <a:solidFill>
                  <a:srgbClr val="4FC1FF"/>
                </a:solidFill>
                <a:latin typeface="Consolas" panose="020B0609020204030204" pitchFamily="49" charset="0"/>
              </a:rPr>
              <a:t>colorScheme</a:t>
            </a:r>
            <a:r>
              <a:rPr lang="fr-FR" sz="1000" dirty="0">
                <a:solidFill>
                  <a:srgbClr val="D4D4D4"/>
                </a:solidFill>
                <a:latin typeface="Consolas" panose="020B0609020204030204" pitchFamily="49" charset="0"/>
              </a:rPr>
              <a:t> ?? </a:t>
            </a:r>
            <a:r>
              <a:rPr lang="fr-FR" sz="1000" dirty="0">
                <a:solidFill>
                  <a:srgbClr val="CE9178"/>
                </a:solidFill>
                <a:latin typeface="Consolas" panose="020B0609020204030204" pitchFamily="49" charset="0"/>
              </a:rPr>
              <a:t>'light'</a:t>
            </a:r>
            <a:r>
              <a:rPr lang="fr-FR" sz="1000" dirty="0">
                <a:solidFill>
                  <a:srgbClr val="D4D4D4"/>
                </a:solidFill>
                <a:latin typeface="Consolas" panose="020B0609020204030204" pitchFamily="49" charset="0"/>
              </a:rPr>
              <a:t>].</a:t>
            </a:r>
            <a:r>
              <a:rPr lang="fr-FR" sz="1000" dirty="0" err="1">
                <a:solidFill>
                  <a:srgbClr val="9CDCFE"/>
                </a:solidFill>
                <a:latin typeface="Consolas" panose="020B0609020204030204" pitchFamily="49" charset="0"/>
              </a:rPr>
              <a:t>text</a:t>
            </a:r>
            <a:r>
              <a:rPr lang="fr-FR" sz="1000" dirty="0">
                <a:solidFill>
                  <a:srgbClr val="569CD6"/>
                </a:solidFill>
                <a:latin typeface="Consolas" panose="020B0609020204030204" pitchFamily="49" charset="0"/>
              </a:rPr>
              <a:t>}</a:t>
            </a:r>
            <a:endParaRPr lang="fr-FR" sz="1000" dirty="0">
              <a:solidFill>
                <a:srgbClr val="D4D4D4"/>
              </a:solidFill>
              <a:latin typeface="Consolas" panose="020B0609020204030204" pitchFamily="49" charset="0"/>
            </a:endParaRPr>
          </a:p>
          <a:p>
            <a:r>
              <a:rPr lang="fr-FR" sz="1000" dirty="0">
                <a:solidFill>
                  <a:srgbClr val="9CDCFE"/>
                </a:solidFill>
                <a:latin typeface="Consolas" panose="020B0609020204030204" pitchFamily="49" charset="0"/>
              </a:rPr>
              <a:t>	  	  	style</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marginRight</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B5CEA8"/>
                </a:solidFill>
                <a:latin typeface="Consolas" panose="020B0609020204030204" pitchFamily="49" charset="0"/>
              </a:rPr>
              <a:t>15</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opacity</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pressed</a:t>
            </a:r>
            <a:r>
              <a:rPr lang="fr-FR" sz="1000" dirty="0">
                <a:solidFill>
                  <a:srgbClr val="D4D4D4"/>
                </a:solidFill>
                <a:latin typeface="Consolas" panose="020B0609020204030204" pitchFamily="49" charset="0"/>
              </a:rPr>
              <a:t> ? </a:t>
            </a:r>
            <a:r>
              <a:rPr lang="fr-FR" sz="1000" dirty="0">
                <a:solidFill>
                  <a:srgbClr val="B5CEA8"/>
                </a:solidFill>
                <a:latin typeface="Consolas" panose="020B0609020204030204" pitchFamily="49" charset="0"/>
              </a:rPr>
              <a:t>0.5</a:t>
            </a:r>
            <a:r>
              <a:rPr lang="fr-FR" sz="1000" dirty="0">
                <a:solidFill>
                  <a:srgbClr val="D4D4D4"/>
                </a:solidFill>
                <a:latin typeface="Consolas" panose="020B0609020204030204" pitchFamily="49" charset="0"/>
              </a:rPr>
              <a:t> : </a:t>
            </a:r>
            <a:r>
              <a:rPr lang="fr-FR" sz="1000" dirty="0">
                <a:solidFill>
                  <a:srgbClr val="B5CEA8"/>
                </a:solidFill>
                <a:latin typeface="Consolas" panose="020B0609020204030204" pitchFamily="49" charset="0"/>
              </a:rPr>
              <a:t>1</a:t>
            </a:r>
            <a:r>
              <a:rPr lang="fr-FR" sz="1000" dirty="0">
                <a:solidFill>
                  <a:srgbClr val="D4D4D4"/>
                </a:solidFill>
                <a:latin typeface="Consolas" panose="020B0609020204030204" pitchFamily="49" charset="0"/>
              </a:rPr>
              <a:t> }</a:t>
            </a:r>
            <a:r>
              <a:rPr lang="fr-FR" sz="1000" dirty="0">
                <a:solidFill>
                  <a:srgbClr val="569CD6"/>
                </a:solidFill>
                <a:latin typeface="Consolas" panose="020B0609020204030204" pitchFamily="49" charset="0"/>
              </a:rPr>
              <a:t>}</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r>
              <a:rPr lang="fr-FR" sz="1000" dirty="0">
                <a:solidFill>
                  <a:srgbClr val="569CD6"/>
                </a:solidFill>
                <a:latin typeface="Consolas" panose="020B0609020204030204" pitchFamily="49" charset="0"/>
              </a:rPr>
              <a: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&lt;/</a:t>
            </a:r>
            <a:r>
              <a:rPr lang="fr-FR" sz="1000" dirty="0" err="1">
                <a:solidFill>
                  <a:srgbClr val="4EC9B0"/>
                </a:solidFill>
                <a:latin typeface="Consolas" panose="020B0609020204030204" pitchFamily="49" charset="0"/>
              </a:rPr>
              <a:t>Pressable</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&lt;/</a:t>
            </a:r>
            <a:r>
              <a:rPr lang="fr-FR" sz="1000" dirty="0">
                <a:solidFill>
                  <a:srgbClr val="4EC9B0"/>
                </a:solidFill>
                <a:latin typeface="Consolas" panose="020B0609020204030204" pitchFamily="49" charset="0"/>
              </a:rPr>
              <a:t>Link</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p>
          <a:p>
            <a:r>
              <a:rPr lang="fr-FR" sz="1000" dirty="0">
                <a:solidFill>
                  <a:srgbClr val="D4D4D4"/>
                </a:solidFill>
                <a:latin typeface="Consolas" panose="020B0609020204030204" pitchFamily="49" charset="0"/>
              </a:rPr>
              <a:t>	  }</a:t>
            </a:r>
            <a:r>
              <a:rPr lang="fr-FR" sz="1000" dirty="0">
                <a:solidFill>
                  <a:srgbClr val="569CD6"/>
                </a:solidFill>
                <a:latin typeface="Consolas" panose="020B0609020204030204" pitchFamily="49" charset="0"/>
              </a:rPr>
              <a: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/&gt;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&lt;</a:t>
            </a:r>
            <a:r>
              <a:rPr lang="fr-FR" sz="1000" dirty="0" err="1">
                <a:solidFill>
                  <a:srgbClr val="4EC9B0"/>
                </a:solidFill>
                <a:latin typeface="Consolas" panose="020B0609020204030204" pitchFamily="49" charset="0"/>
              </a:rPr>
              <a:t>Tabs.Screen</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a:t>
            </a:r>
            <a:r>
              <a:rPr lang="fr-FR" sz="1000" dirty="0" err="1">
                <a:solidFill>
                  <a:srgbClr val="CE9178"/>
                </a:solidFill>
                <a:latin typeface="Consolas" panose="020B0609020204030204" pitchFamily="49" charset="0"/>
              </a:rPr>
              <a:t>two</a:t>
            </a:r>
            <a:r>
              <a:rPr lang="fr-FR" sz="1000" dirty="0">
                <a:solidFill>
                  <a:srgbClr val="CE9178"/>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9CDCFE"/>
                </a:solidFill>
                <a:latin typeface="Consolas" panose="020B0609020204030204" pitchFamily="49" charset="0"/>
              </a:rPr>
              <a:t>options</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a:t>
            </a:r>
            <a:r>
              <a:rPr lang="fr-FR" sz="1000" dirty="0" err="1">
                <a:solidFill>
                  <a:srgbClr val="9CDCFE"/>
                </a:solidFill>
                <a:latin typeface="Consolas" panose="020B0609020204030204" pitchFamily="49" charset="0"/>
              </a:rPr>
              <a:t>title</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CE9178"/>
                </a:solidFill>
                <a:latin typeface="Consolas" panose="020B0609020204030204" pitchFamily="49" charset="0"/>
              </a:rPr>
              <a:t>'Tab </a:t>
            </a:r>
            <a:r>
              <a:rPr lang="fr-FR" sz="1000" dirty="0" err="1">
                <a:solidFill>
                  <a:srgbClr val="CE9178"/>
                </a:solidFill>
                <a:latin typeface="Consolas" panose="020B0609020204030204" pitchFamily="49" charset="0"/>
              </a:rPr>
              <a:t>Two</a:t>
            </a:r>
            <a:r>
              <a:rPr lang="fr-FR" sz="1000" dirty="0">
                <a:solidFill>
                  <a:srgbClr val="CE9178"/>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err="1">
                <a:solidFill>
                  <a:srgbClr val="DCDCAA"/>
                </a:solidFill>
                <a:latin typeface="Consolas" panose="020B0609020204030204" pitchFamily="49" charset="0"/>
              </a:rPr>
              <a:t>tabBarIcon</a:t>
            </a:r>
            <a:r>
              <a:rPr lang="fr-FR" sz="1000" dirty="0">
                <a:solidFill>
                  <a:srgbClr val="9CDCFE"/>
                </a:solidFill>
                <a:latin typeface="Consolas" panose="020B0609020204030204" pitchFamily="49" charset="0"/>
              </a:rPr>
              <a:t>:</a:t>
            </a:r>
            <a:r>
              <a:rPr lang="fr-FR" sz="1000" dirty="0">
                <a:solidFill>
                  <a:srgbClr val="D4D4D4"/>
                </a:solidFill>
                <a:latin typeface="Consolas" panose="020B0609020204030204" pitchFamily="49" charset="0"/>
              </a:rPr>
              <a:t> ({ </a:t>
            </a:r>
            <a:r>
              <a:rPr lang="fr-FR" sz="1000" dirty="0" err="1">
                <a:solidFill>
                  <a:srgbClr val="9CDCFE"/>
                </a:solidFill>
                <a:latin typeface="Consolas" panose="020B0609020204030204" pitchFamily="49" charset="0"/>
              </a:rPr>
              <a:t>color</a:t>
            </a:r>
            <a:r>
              <a:rPr lang="fr-FR" sz="1000" dirty="0">
                <a:solidFill>
                  <a:srgbClr val="D4D4D4"/>
                </a:solidFill>
                <a:latin typeface="Consolas" panose="020B0609020204030204" pitchFamily="49" charset="0"/>
              </a:rPr>
              <a:t> }) </a:t>
            </a:r>
            <a:r>
              <a:rPr lang="fr-FR" sz="1000" dirty="0">
                <a:solidFill>
                  <a:srgbClr val="569CD6"/>
                </a:solidFill>
                <a:latin typeface="Consolas" panose="020B0609020204030204" pitchFamily="49" charset="0"/>
              </a:rPr>
              <a:t>=&gt;</a:t>
            </a:r>
            <a:r>
              <a:rPr lang="fr-FR" sz="1000" dirty="0">
                <a:solidFill>
                  <a:srgbClr val="D4D4D4"/>
                </a:solidFill>
                <a:latin typeface="Consolas" panose="020B0609020204030204" pitchFamily="49" charset="0"/>
              </a:rPr>
              <a:t> </a:t>
            </a:r>
            <a:r>
              <a:rPr lang="fr-FR" sz="1000" dirty="0">
                <a:solidFill>
                  <a:srgbClr val="808080"/>
                </a:solidFill>
                <a:latin typeface="Consolas" panose="020B0609020204030204" pitchFamily="49" charset="0"/>
              </a:rPr>
              <a:t>&lt;</a:t>
            </a:r>
            <a:r>
              <a:rPr lang="fr-FR" sz="1000" dirty="0" err="1">
                <a:solidFill>
                  <a:srgbClr val="4EC9B0"/>
                </a:solidFill>
                <a:latin typeface="Consolas" panose="020B0609020204030204" pitchFamily="49" charset="0"/>
              </a:rPr>
              <a:t>TabBarIcon</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name</a:t>
            </a:r>
            <a:r>
              <a:rPr lang="fr-FR" sz="1000" dirty="0">
                <a:solidFill>
                  <a:srgbClr val="D4D4D4"/>
                </a:solidFill>
                <a:latin typeface="Consolas" panose="020B0609020204030204" pitchFamily="49" charset="0"/>
              </a:rPr>
              <a:t>=</a:t>
            </a:r>
            <a:r>
              <a:rPr lang="fr-FR" sz="1000" dirty="0">
                <a:solidFill>
                  <a:srgbClr val="CE9178"/>
                </a:solidFill>
                <a:latin typeface="Consolas" panose="020B0609020204030204" pitchFamily="49" charset="0"/>
              </a:rPr>
              <a:t>"code"</a:t>
            </a:r>
            <a:r>
              <a:rPr lang="fr-FR" sz="1000" dirty="0">
                <a:solidFill>
                  <a:srgbClr val="D4D4D4"/>
                </a:solidFill>
                <a:latin typeface="Consolas" panose="020B0609020204030204" pitchFamily="49" charset="0"/>
              </a:rPr>
              <a:t> </a:t>
            </a:r>
            <a:r>
              <a:rPr lang="fr-FR" sz="1000" dirty="0" err="1">
                <a:solidFill>
                  <a:srgbClr val="9CDCFE"/>
                </a:solidFill>
                <a:latin typeface="Consolas" panose="020B0609020204030204" pitchFamily="49" charset="0"/>
              </a:rPr>
              <a:t>color</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err="1">
                <a:solidFill>
                  <a:srgbClr val="9CDCFE"/>
                </a:solidFill>
                <a:latin typeface="Consolas" panose="020B0609020204030204" pitchFamily="49" charset="0"/>
              </a:rPr>
              <a:t>color</a:t>
            </a:r>
            <a:r>
              <a:rPr lang="fr-FR" sz="1000" dirty="0">
                <a:solidFill>
                  <a:srgbClr val="569CD6"/>
                </a:solidFill>
                <a:latin typeface="Consolas" panose="020B0609020204030204" pitchFamily="49" charset="0"/>
              </a:rPr>
              <a:t>}</a:t>
            </a:r>
            <a:r>
              <a:rPr lang="fr-FR" sz="1000" dirty="0">
                <a:solidFill>
                  <a:srgbClr val="D4D4D4"/>
                </a:solidFill>
                <a:latin typeface="Consolas" panose="020B0609020204030204" pitchFamily="49" charset="0"/>
              </a:rPr>
              <a:t> </a:t>
            </a:r>
            <a:r>
              <a:rPr lang="fr-FR" sz="1000" dirty="0">
                <a:solidFill>
                  <a:srgbClr val="808080"/>
                </a:solidFill>
                <a:latin typeface="Consolas" panose="020B0609020204030204" pitchFamily="49" charset="0"/>
              </a:rPr>
              <a:t>/&gt;</a:t>
            </a:r>
            <a:r>
              <a:rPr lang="fr-FR" sz="1000" dirty="0">
                <a:solidFill>
                  <a:srgbClr val="D4D4D4"/>
                </a:solidFill>
                <a:latin typeface="Consolas" panose="020B0609020204030204" pitchFamily="49" charset="0"/>
              </a:rPr>
              <a:t>}</a:t>
            </a:r>
            <a:r>
              <a:rPr lang="fr-FR" sz="1000" dirty="0">
                <a:solidFill>
                  <a:srgbClr val="569CD6"/>
                </a:solidFill>
                <a:latin typeface="Consolas" panose="020B0609020204030204" pitchFamily="49" charset="0"/>
              </a:rPr>
              <a:t>}</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808080"/>
                </a:solidFill>
                <a:latin typeface="Consolas" panose="020B0609020204030204" pitchFamily="49" charset="0"/>
              </a:rPr>
              <a:t>    &lt;/</a:t>
            </a:r>
            <a:r>
              <a:rPr lang="fr-FR" sz="1000" dirty="0">
                <a:solidFill>
                  <a:srgbClr val="4EC9B0"/>
                </a:solidFill>
                <a:latin typeface="Consolas" panose="020B0609020204030204" pitchFamily="49" charset="0"/>
              </a:rPr>
              <a:t>Tabs</a:t>
            </a:r>
            <a:r>
              <a:rPr lang="fr-FR" sz="1000" dirty="0">
                <a:solidFill>
                  <a:srgbClr val="808080"/>
                </a:solidFill>
                <a:latin typeface="Consolas" panose="020B0609020204030204" pitchFamily="49" charset="0"/>
              </a:rPr>
              <a:t>&gt;</a:t>
            </a:r>
            <a:endParaRPr lang="fr-FR" sz="1000" dirty="0">
              <a:solidFill>
                <a:srgbClr val="D4D4D4"/>
              </a:solidFill>
              <a:latin typeface="Consolas" panose="020B0609020204030204" pitchFamily="49" charset="0"/>
            </a:endParaRPr>
          </a:p>
          <a:p>
            <a:r>
              <a:rPr lang="fr-FR" sz="1000" dirty="0">
                <a:solidFill>
                  <a:srgbClr val="D4D4D4"/>
                </a:solidFill>
                <a:latin typeface="Consolas" panose="020B0609020204030204" pitchFamily="49" charset="0"/>
              </a:rPr>
              <a:t>  );</a:t>
            </a:r>
          </a:p>
          <a:p>
            <a:r>
              <a:rPr lang="fr-FR" sz="1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30666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Déclencher la navigation</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701512" y="1192376"/>
            <a:ext cx="7443216" cy="3189430"/>
          </a:xfrm>
          <a:prstGeom prst="roundRect">
            <a:avLst>
              <a:gd name="adj" fmla="val 116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C586C0"/>
                </a:solidFill>
                <a:effectLst/>
                <a:latin typeface="Consolas" panose="020B0609020204030204" pitchFamily="49" charset="0"/>
              </a:rPr>
              <a:t>as</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React</a:t>
            </a:r>
            <a:r>
              <a:rPr lang="fr-FR" sz="1100" b="0" dirty="0">
                <a:solidFill>
                  <a:srgbClr val="D4D4D4"/>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 </a:t>
            </a:r>
            <a:r>
              <a:rPr lang="fr-FR" sz="1100" b="0" dirty="0">
                <a:solidFill>
                  <a:srgbClr val="9CDCFE"/>
                </a:solidFill>
                <a:effectLst/>
                <a:latin typeface="Consolas" panose="020B0609020204030204" pitchFamily="49" charset="0"/>
              </a:rPr>
              <a:t>Button</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View</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Text</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-native'</a:t>
            </a:r>
            <a:r>
              <a:rPr lang="fr-FR" sz="1100" b="0" dirty="0">
                <a:solidFill>
                  <a:srgbClr val="D4D4D4"/>
                </a:solidFill>
                <a:effectLst/>
                <a:latin typeface="Consolas" panose="020B0609020204030204" pitchFamily="49" charset="0"/>
              </a:rPr>
              <a:t>;</a:t>
            </a:r>
          </a:p>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 </a:t>
            </a:r>
            <a:r>
              <a:rPr lang="fr-FR" sz="1100" b="0" dirty="0" err="1">
                <a:solidFill>
                  <a:srgbClr val="9CDCFE"/>
                </a:solidFill>
                <a:effectLst/>
                <a:latin typeface="Consolas" panose="020B0609020204030204" pitchFamily="49" charset="0"/>
              </a:rPr>
              <a:t>NavigationContainer</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-navigation/native'</a:t>
            </a:r>
            <a:r>
              <a:rPr lang="fr-FR" sz="1100" b="0" dirty="0">
                <a:solidFill>
                  <a:srgbClr val="D4D4D4"/>
                </a:solidFill>
                <a:effectLst/>
                <a:latin typeface="Consolas" panose="020B0609020204030204" pitchFamily="49" charset="0"/>
              </a:rPr>
              <a:t>;</a:t>
            </a:r>
          </a:p>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 </a:t>
            </a:r>
            <a:r>
              <a:rPr lang="fr-FR" sz="1100" b="0" dirty="0" err="1">
                <a:solidFill>
                  <a:srgbClr val="9CDCFE"/>
                </a:solidFill>
                <a:effectLst/>
                <a:latin typeface="Consolas" panose="020B0609020204030204" pitchFamily="49" charset="0"/>
              </a:rPr>
              <a:t>createNativeStackNavigator</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-navigation/native-stack'</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err="1">
                <a:solidFill>
                  <a:srgbClr val="569CD6"/>
                </a:solidFill>
                <a:effectLst/>
                <a:latin typeface="Consolas" panose="020B0609020204030204" pitchFamily="49" charset="0"/>
              </a:rPr>
              <a:t>function</a:t>
            </a: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HomeScreen</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navigation</a:t>
            </a:r>
            <a:r>
              <a:rPr lang="fr-FR" sz="1100" b="0" dirty="0">
                <a:solidFill>
                  <a:srgbClr val="D4D4D4"/>
                </a:solidFill>
                <a:effectLst/>
                <a:latin typeface="Consolas" panose="020B0609020204030204" pitchFamily="49" charset="0"/>
              </a:rPr>
              <a:t> }) {</a:t>
            </a:r>
          </a:p>
          <a:p>
            <a:r>
              <a:rPr lang="fr-FR" sz="1100" b="0" dirty="0">
                <a:solidFill>
                  <a:srgbClr val="C586C0"/>
                </a:solidFill>
                <a:effectLst/>
                <a:latin typeface="Consolas" panose="020B0609020204030204" pitchFamily="49" charset="0"/>
              </a:rPr>
              <a:t>  return</a:t>
            </a:r>
            <a:r>
              <a:rPr lang="fr-FR" sz="1100" b="0" dirty="0">
                <a:solidFill>
                  <a:srgbClr val="D4D4D4"/>
                </a:solidFill>
                <a:effectLst/>
                <a:latin typeface="Consolas" panose="020B0609020204030204" pitchFamily="49" charset="0"/>
              </a:rPr>
              <a:t> (</a:t>
            </a: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View</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style</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flex</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B5CEA8"/>
                </a:solidFill>
                <a:effectLst/>
                <a:latin typeface="Consolas" panose="020B0609020204030204" pitchFamily="49" charset="0"/>
              </a:rPr>
              <a:t>1</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alignItems</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'center'</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justifyContent</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'center'</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Text</a:t>
            </a:r>
            <a:r>
              <a:rPr lang="fr-FR" sz="1100" b="0" dirty="0">
                <a:solidFill>
                  <a:srgbClr val="808080"/>
                </a:solidFill>
                <a:effectLst/>
                <a:latin typeface="Consolas" panose="020B0609020204030204" pitchFamily="49" charset="0"/>
              </a:rPr>
              <a:t>&gt;</a:t>
            </a:r>
            <a:r>
              <a:rPr lang="fr-FR" sz="1100" b="0" dirty="0">
                <a:solidFill>
                  <a:srgbClr val="D4D4D4"/>
                </a:solidFill>
                <a:effectLst/>
                <a:latin typeface="Consolas" panose="020B0609020204030204" pitchFamily="49" charset="0"/>
              </a:rPr>
              <a:t>Home Screen</a:t>
            </a:r>
            <a:r>
              <a:rPr lang="fr-FR" sz="1100" b="0" dirty="0">
                <a:solidFill>
                  <a:srgbClr val="808080"/>
                </a:solidFill>
                <a:effectLst/>
                <a:latin typeface="Consolas" panose="020B0609020204030204" pitchFamily="49" charset="0"/>
              </a:rPr>
              <a:t>&lt;/</a:t>
            </a:r>
            <a:r>
              <a:rPr lang="fr-FR" sz="1100" b="0" dirty="0" err="1">
                <a:solidFill>
                  <a:srgbClr val="4EC9B0"/>
                </a:solidFill>
                <a:effectLst/>
                <a:latin typeface="Consolas" panose="020B0609020204030204" pitchFamily="49" charset="0"/>
              </a:rPr>
              <a:t>Text</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a:solidFill>
                  <a:srgbClr val="4EC9B0"/>
                </a:solidFill>
                <a:effectLst/>
                <a:latin typeface="Consolas" panose="020B0609020204030204" pitchFamily="49" charset="0"/>
              </a:rPr>
              <a:t>Button</a:t>
            </a:r>
            <a:r>
              <a:rPr lang="fr-FR" sz="1100" dirty="0">
                <a:solidFill>
                  <a:srgbClr val="D4D4D4"/>
                </a:solidFill>
                <a:latin typeface="Consolas" panose="020B0609020204030204" pitchFamily="49" charset="0"/>
              </a:rPr>
              <a:t> </a:t>
            </a:r>
            <a:r>
              <a:rPr lang="fr-FR" sz="1100" b="0" dirty="0" err="1">
                <a:solidFill>
                  <a:srgbClr val="9CDCFE"/>
                </a:solidFill>
                <a:effectLst/>
                <a:latin typeface="Consolas" panose="020B0609020204030204" pitchFamily="49" charset="0"/>
              </a:rPr>
              <a:t>title</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"Go to Details"</a:t>
            </a:r>
            <a:r>
              <a:rPr lang="fr-FR" sz="1100" dirty="0">
                <a:solidFill>
                  <a:srgbClr val="D4D4D4"/>
                </a:solidFill>
                <a:latin typeface="Consolas" panose="020B0609020204030204" pitchFamily="49" charset="0"/>
              </a:rPr>
              <a:t> </a:t>
            </a:r>
            <a:r>
              <a:rPr lang="fr-FR" sz="1100" b="0" dirty="0" err="1">
                <a:solidFill>
                  <a:srgbClr val="9CDCFE"/>
                </a:solidFill>
                <a:effectLst/>
                <a:latin typeface="Consolas" panose="020B0609020204030204" pitchFamily="49" charset="0"/>
              </a:rPr>
              <a:t>onPress</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=&gt;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navigation</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navigate</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'Details’</a:t>
            </a:r>
            <a:r>
              <a:rPr lang="fr-FR" sz="1100" b="0" dirty="0">
                <a:solidFill>
                  <a:srgbClr val="D4D4D4"/>
                </a:solidFill>
                <a:effectLst/>
                <a:latin typeface="Consolas" panose="020B0609020204030204" pitchFamily="49" charset="0"/>
              </a:rPr>
              <a:t>)</a:t>
            </a:r>
            <a:r>
              <a:rPr lang="fr-FR" sz="1100" b="0" dirty="0">
                <a:solidFill>
                  <a:srgbClr val="569CD6"/>
                </a:solidFill>
                <a:effectLst/>
                <a:latin typeface="Consolas" panose="020B0609020204030204" pitchFamily="49" charset="0"/>
              </a:rPr>
              <a:t>}</a:t>
            </a:r>
            <a:r>
              <a:rPr lang="fr-FR" sz="1100" dirty="0">
                <a:solidFill>
                  <a:srgbClr val="D4D4D4"/>
                </a:solidFill>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    &lt;/</a:t>
            </a:r>
            <a:r>
              <a:rPr lang="fr-FR" sz="1100" b="0" dirty="0" err="1">
                <a:solidFill>
                  <a:srgbClr val="4EC9B0"/>
                </a:solidFill>
                <a:effectLst/>
                <a:latin typeface="Consolas" panose="020B0609020204030204" pitchFamily="49" charset="0"/>
              </a:rPr>
              <a:t>View</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736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Passer des paramètres de </a:t>
            </a:r>
            <a:r>
              <a:rPr lang="fr-FR" dirty="0" err="1"/>
              <a:t>nav</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555955" y="984350"/>
            <a:ext cx="8032090" cy="415915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0" dirty="0" err="1">
                <a:solidFill>
                  <a:srgbClr val="569CD6"/>
                </a:solidFill>
                <a:effectLst/>
                <a:latin typeface="Consolas" panose="020B0609020204030204" pitchFamily="49" charset="0"/>
              </a:rPr>
              <a:t>function</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HomeScreen</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navigation</a:t>
            </a:r>
            <a:r>
              <a:rPr lang="fr-FR" sz="1000" b="0" dirty="0">
                <a:solidFill>
                  <a:srgbClr val="D4D4D4"/>
                </a:solidFill>
                <a:effectLst/>
                <a:latin typeface="Consolas" panose="020B0609020204030204" pitchFamily="49" charset="0"/>
              </a:rPr>
              <a:t> }) {</a:t>
            </a:r>
          </a:p>
          <a:p>
            <a:r>
              <a:rPr lang="fr-FR" sz="1000" b="0" dirty="0">
                <a:solidFill>
                  <a:srgbClr val="C586C0"/>
                </a:solidFill>
                <a:effectLst/>
                <a:latin typeface="Consolas" panose="020B0609020204030204" pitchFamily="49" charset="0"/>
              </a:rPr>
              <a:t>  return</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flex</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1</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alignItems</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'center'</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justifyContent</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'center'</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r>
              <a:rPr lang="fr-FR" sz="1000" b="0" dirty="0">
                <a:solidFill>
                  <a:srgbClr val="D4D4D4"/>
                </a:solidFill>
                <a:effectLst/>
                <a:latin typeface="Consolas" panose="020B0609020204030204" pitchFamily="49" charset="0"/>
              </a:rPr>
              <a:t>Home Screen</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a:solidFill>
                  <a:srgbClr val="4EC9B0"/>
                </a:solidFill>
                <a:effectLst/>
                <a:latin typeface="Consolas" panose="020B0609020204030204" pitchFamily="49" charset="0"/>
              </a:rPr>
              <a:t>Button</a:t>
            </a:r>
            <a:r>
              <a:rPr lang="fr-FR" sz="1000" dirty="0">
                <a:solidFill>
                  <a:srgbClr val="D4D4D4"/>
                </a:solidFill>
                <a:latin typeface="Consolas" panose="020B0609020204030204" pitchFamily="49" charset="0"/>
              </a:rPr>
              <a:t>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"Go to Details"</a:t>
            </a:r>
            <a:r>
              <a:rPr lang="fr-FR" sz="1000" dirty="0">
                <a:solidFill>
                  <a:srgbClr val="D4D4D4"/>
                </a:solidFill>
                <a:latin typeface="Consolas" panose="020B0609020204030204" pitchFamily="49" charset="0"/>
              </a:rPr>
              <a:t> </a:t>
            </a:r>
            <a:r>
              <a:rPr lang="fr-FR" sz="1000" b="0" dirty="0" err="1">
                <a:solidFill>
                  <a:srgbClr val="9CDCFE"/>
                </a:solidFill>
                <a:effectLst/>
                <a:latin typeface="Consolas" panose="020B0609020204030204" pitchFamily="49" charset="0"/>
              </a:rPr>
              <a:t>onPress</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navigation</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navigate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'Details’</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itemId</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86</a:t>
            </a:r>
            <a:r>
              <a:rPr lang="fr-FR" sz="1000" b="0" dirty="0">
                <a:solidFill>
                  <a:srgbClr val="D4D4D4"/>
                </a:solidFill>
                <a:effectLst/>
                <a:latin typeface="Consolas" panose="020B0609020204030204" pitchFamily="49" charset="0"/>
              </a:rPr>
              <a:t>,</a:t>
            </a:r>
          </a:p>
          <a:p>
            <a:r>
              <a:rPr lang="fr-FR" sz="1000" b="0" dirty="0">
                <a:solidFill>
                  <a:srgbClr val="9CDCFE"/>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otherParam</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anything</a:t>
            </a:r>
            <a:r>
              <a:rPr lang="fr-FR" sz="1000" b="0" dirty="0">
                <a:solidFill>
                  <a:srgbClr val="CE9178"/>
                </a:solidFill>
                <a:effectLst/>
                <a:latin typeface="Consolas" panose="020B0609020204030204" pitchFamily="49" charset="0"/>
              </a:rPr>
              <a:t> </a:t>
            </a:r>
            <a:r>
              <a:rPr lang="fr-FR" sz="1000" b="0" dirty="0" err="1">
                <a:solidFill>
                  <a:srgbClr val="CE9178"/>
                </a:solidFill>
                <a:effectLst/>
                <a:latin typeface="Consolas" panose="020B0609020204030204" pitchFamily="49" charset="0"/>
              </a:rPr>
              <a:t>you</a:t>
            </a:r>
            <a:r>
              <a:rPr lang="fr-FR" sz="1000" b="0" dirty="0">
                <a:solidFill>
                  <a:srgbClr val="CE9178"/>
                </a:solidFill>
                <a:effectLst/>
                <a:latin typeface="Consolas" panose="020B0609020204030204" pitchFamily="49" charset="0"/>
              </a:rPr>
              <a:t> </a:t>
            </a:r>
            <a:r>
              <a:rPr lang="fr-FR" sz="1000" b="0" dirty="0" err="1">
                <a:solidFill>
                  <a:srgbClr val="CE9178"/>
                </a:solidFill>
                <a:effectLst/>
                <a:latin typeface="Consolas" panose="020B0609020204030204" pitchFamily="49" charset="0"/>
              </a:rPr>
              <a:t>want</a:t>
            </a:r>
            <a:r>
              <a:rPr lang="fr-FR" sz="1000" b="0" dirty="0">
                <a:solidFill>
                  <a:srgbClr val="CE9178"/>
                </a:solidFill>
                <a:effectLst/>
                <a:latin typeface="Consolas" panose="020B0609020204030204" pitchFamily="49" charset="0"/>
              </a:rPr>
              <a:t> </a:t>
            </a:r>
            <a:r>
              <a:rPr lang="fr-FR" sz="1000" b="0" dirty="0" err="1">
                <a:solidFill>
                  <a:srgbClr val="CE9178"/>
                </a:solidFill>
                <a:effectLst/>
                <a:latin typeface="Consolas" panose="020B0609020204030204" pitchFamily="49" charset="0"/>
              </a:rPr>
              <a:t>here</a:t>
            </a:r>
            <a:r>
              <a:rPr lang="fr-FR" sz="1000" b="0" dirty="0">
                <a:solidFill>
                  <a:srgbClr val="CE9178"/>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dirty="0">
                <a:solidFill>
                  <a:srgbClr val="D4D4D4"/>
                </a:solidFill>
                <a:latin typeface="Consolas" panose="020B0609020204030204" pitchFamily="49" charset="0"/>
              </a:rPr>
              <a:t> </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err="1">
                <a:solidFill>
                  <a:srgbClr val="569CD6"/>
                </a:solidFill>
                <a:effectLst/>
                <a:latin typeface="Consolas" panose="020B0609020204030204" pitchFamily="49" charset="0"/>
              </a:rPr>
              <a:t>function</a:t>
            </a: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DetailsScreen</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route</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navigation</a:t>
            </a:r>
            <a:r>
              <a:rPr lang="fr-FR" sz="1000" b="0" dirty="0">
                <a:solidFill>
                  <a:srgbClr val="D4D4D4"/>
                </a:solidFill>
                <a:effectLst/>
                <a:latin typeface="Consolas" panose="020B0609020204030204" pitchFamily="49" charset="0"/>
              </a:rPr>
              <a:t> }) {</a:t>
            </a:r>
          </a:p>
          <a:p>
            <a:r>
              <a:rPr lang="fr-FR" sz="1000" b="0" dirty="0">
                <a:solidFill>
                  <a:srgbClr val="569CD6"/>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const</a:t>
            </a:r>
            <a:r>
              <a:rPr lang="fr-FR" sz="1000" b="0" dirty="0">
                <a:solidFill>
                  <a:srgbClr val="D4D4D4"/>
                </a:solidFill>
                <a:effectLst/>
                <a:latin typeface="Consolas" panose="020B0609020204030204" pitchFamily="49" charset="0"/>
              </a:rPr>
              <a:t> { </a:t>
            </a:r>
            <a:r>
              <a:rPr lang="fr-FR" sz="1000" b="0" dirty="0" err="1">
                <a:solidFill>
                  <a:srgbClr val="4FC1FF"/>
                </a:solidFill>
                <a:effectLst/>
                <a:latin typeface="Consolas" panose="020B0609020204030204" pitchFamily="49" charset="0"/>
              </a:rPr>
              <a:t>itemId</a:t>
            </a:r>
            <a:r>
              <a:rPr lang="fr-FR" sz="1000" b="0" dirty="0">
                <a:solidFill>
                  <a:srgbClr val="D4D4D4"/>
                </a:solidFill>
                <a:effectLst/>
                <a:latin typeface="Consolas" panose="020B0609020204030204" pitchFamily="49" charset="0"/>
              </a:rPr>
              <a:t>, </a:t>
            </a:r>
            <a:r>
              <a:rPr lang="fr-FR" sz="1000" b="0" dirty="0" err="1">
                <a:solidFill>
                  <a:srgbClr val="4FC1FF"/>
                </a:solidFill>
                <a:effectLst/>
                <a:latin typeface="Consolas" panose="020B0609020204030204" pitchFamily="49" charset="0"/>
              </a:rPr>
              <a:t>otherParam</a:t>
            </a:r>
            <a:r>
              <a:rPr lang="fr-FR" sz="1000" b="0" dirty="0">
                <a:solidFill>
                  <a:srgbClr val="D4D4D4"/>
                </a:solidFill>
                <a:effectLst/>
                <a:latin typeface="Consolas" panose="020B0609020204030204" pitchFamily="49" charset="0"/>
              </a:rPr>
              <a:t> } = </a:t>
            </a:r>
            <a:r>
              <a:rPr lang="fr-FR" sz="1000" b="0" dirty="0" err="1">
                <a:solidFill>
                  <a:srgbClr val="9CDCFE"/>
                </a:solidFill>
                <a:effectLst/>
                <a:latin typeface="Consolas" panose="020B0609020204030204" pitchFamily="49" charset="0"/>
              </a:rPr>
              <a:t>route</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params</a:t>
            </a:r>
            <a:r>
              <a:rPr lang="fr-FR" sz="1000" b="0" dirty="0">
                <a:solidFill>
                  <a:srgbClr val="D4D4D4"/>
                </a:solidFill>
                <a:effectLst/>
                <a:latin typeface="Consolas" panose="020B0609020204030204" pitchFamily="49" charset="0"/>
              </a:rPr>
              <a:t>;</a:t>
            </a:r>
          </a:p>
          <a:p>
            <a:r>
              <a:rPr lang="fr-FR" sz="1000" b="0" dirty="0">
                <a:solidFill>
                  <a:srgbClr val="C586C0"/>
                </a:solidFill>
                <a:effectLst/>
                <a:latin typeface="Consolas" panose="020B0609020204030204" pitchFamily="49" charset="0"/>
              </a:rPr>
              <a:t>  return</a:t>
            </a:r>
            <a:r>
              <a:rPr lang="fr-FR" sz="1000" b="0" dirty="0">
                <a:solidFill>
                  <a:srgbClr val="D4D4D4"/>
                </a:solidFill>
                <a:effectLst/>
                <a:latin typeface="Consolas" panose="020B0609020204030204" pitchFamily="49" charset="0"/>
              </a:rPr>
              <a:t> (</a:t>
            </a: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style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flex</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B5CEA8"/>
                </a:solidFill>
                <a:effectLst/>
                <a:latin typeface="Consolas" panose="020B0609020204030204" pitchFamily="49" charset="0"/>
              </a:rPr>
              <a:t>1</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alignItems</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'center'</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justifyContent</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'center'</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r>
              <a:rPr lang="fr-FR" sz="1000" b="0" dirty="0">
                <a:solidFill>
                  <a:srgbClr val="D4D4D4"/>
                </a:solidFill>
                <a:effectLst/>
                <a:latin typeface="Consolas" panose="020B0609020204030204" pitchFamily="49" charset="0"/>
              </a:rPr>
              <a:t>Details Screen</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r>
              <a:rPr lang="fr-FR" sz="1000" b="0" dirty="0" err="1">
                <a:solidFill>
                  <a:srgbClr val="D4D4D4"/>
                </a:solidFill>
                <a:effectLst/>
                <a:latin typeface="Consolas" panose="020B0609020204030204" pitchFamily="49" charset="0"/>
              </a:rPr>
              <a:t>itemId</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JSON</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stringify</a:t>
            </a:r>
            <a:r>
              <a:rPr lang="fr-FR" sz="1000" b="0" dirty="0">
                <a:solidFill>
                  <a:srgbClr val="D4D4D4"/>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itemId</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r>
              <a:rPr lang="fr-FR" sz="1000" b="0" dirty="0" err="1">
                <a:solidFill>
                  <a:srgbClr val="D4D4D4"/>
                </a:solidFill>
                <a:effectLst/>
                <a:latin typeface="Consolas" panose="020B0609020204030204" pitchFamily="49" charset="0"/>
              </a:rPr>
              <a:t>otherParam</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JSON</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stringify</a:t>
            </a:r>
            <a:r>
              <a:rPr lang="fr-FR" sz="1000" b="0" dirty="0">
                <a:solidFill>
                  <a:srgbClr val="D4D4D4"/>
                </a:solidFill>
                <a:effectLst/>
                <a:latin typeface="Consolas" panose="020B0609020204030204" pitchFamily="49" charset="0"/>
              </a:rPr>
              <a:t>(</a:t>
            </a:r>
            <a:r>
              <a:rPr lang="fr-FR" sz="1000" b="0" dirty="0" err="1">
                <a:solidFill>
                  <a:srgbClr val="4FC1FF"/>
                </a:solidFill>
                <a:effectLst/>
                <a:latin typeface="Consolas" panose="020B0609020204030204" pitchFamily="49" charset="0"/>
              </a:rPr>
              <a:t>otherParam</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Text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a:solidFill>
                  <a:srgbClr val="4EC9B0"/>
                </a:solidFill>
                <a:effectLst/>
                <a:latin typeface="Consolas" panose="020B0609020204030204" pitchFamily="49" charset="0"/>
              </a:rPr>
              <a:t>Button</a:t>
            </a:r>
            <a:r>
              <a:rPr lang="fr-FR" sz="1000" dirty="0">
                <a:solidFill>
                  <a:srgbClr val="D4D4D4"/>
                </a:solidFill>
                <a:latin typeface="Consolas" panose="020B0609020204030204" pitchFamily="49" charset="0"/>
              </a:rPr>
              <a:t>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"Go to Details... </a:t>
            </a:r>
            <a:r>
              <a:rPr lang="fr-FR" sz="1000" b="0" dirty="0" err="1">
                <a:solidFill>
                  <a:srgbClr val="CE9178"/>
                </a:solidFill>
                <a:effectLst/>
                <a:latin typeface="Consolas" panose="020B0609020204030204" pitchFamily="49" charset="0"/>
              </a:rPr>
              <a:t>again</a:t>
            </a:r>
            <a:r>
              <a:rPr lang="fr-FR" sz="1000" b="0" dirty="0">
                <a:solidFill>
                  <a:srgbClr val="CE9178"/>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onPress</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dirty="0">
                <a:solidFill>
                  <a:srgbClr val="D4D4D4"/>
                </a:solidFill>
                <a:latin typeface="Consolas" panose="020B0609020204030204" pitchFamily="49" charset="0"/>
              </a:rPr>
              <a:t> </a:t>
            </a:r>
            <a:r>
              <a:rPr lang="fr-FR" sz="1000" b="0" dirty="0" err="1">
                <a:solidFill>
                  <a:srgbClr val="9CDCFE"/>
                </a:solidFill>
                <a:effectLst/>
                <a:latin typeface="Consolas" panose="020B0609020204030204" pitchFamily="49" charset="0"/>
              </a:rPr>
              <a:t>navigation</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push</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'Details'</a:t>
            </a:r>
            <a:r>
              <a:rPr lang="fr-FR" sz="1000" b="0" dirty="0">
                <a:solidFill>
                  <a:srgbClr val="D4D4D4"/>
                </a:solidFill>
                <a:effectLst/>
                <a:latin typeface="Consolas" panose="020B0609020204030204" pitchFamily="49" charset="0"/>
              </a:rPr>
              <a:t>, {</a:t>
            </a:r>
          </a:p>
          <a:p>
            <a:r>
              <a:rPr lang="fr-FR" sz="1000" b="0" dirty="0">
                <a:solidFill>
                  <a:srgbClr val="9CDCFE"/>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itemId</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Math</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floor</a:t>
            </a:r>
            <a:r>
              <a:rPr lang="fr-FR" sz="1000" b="0" dirty="0">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Math</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random</a:t>
            </a:r>
            <a:r>
              <a:rPr lang="fr-FR" sz="1000" b="0" dirty="0">
                <a:solidFill>
                  <a:srgbClr val="D4D4D4"/>
                </a:solidFill>
                <a:effectLst/>
                <a:latin typeface="Consolas" panose="020B0609020204030204" pitchFamily="49" charset="0"/>
              </a:rPr>
              <a:t>() * </a:t>
            </a:r>
            <a:r>
              <a:rPr lang="fr-FR" sz="1000" b="0" dirty="0">
                <a:solidFill>
                  <a:srgbClr val="B5CEA8"/>
                </a:solidFill>
                <a:effectLst/>
                <a:latin typeface="Consolas" panose="020B0609020204030204" pitchFamily="49" charset="0"/>
              </a:rPr>
              <a:t>100</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a:solidFill>
                  <a:srgbClr val="4EC9B0"/>
                </a:solidFill>
                <a:effectLst/>
                <a:latin typeface="Consolas" panose="020B0609020204030204" pitchFamily="49" charset="0"/>
              </a:rPr>
              <a:t>Button</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"Go to Home"</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onPress</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navigation</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navigate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'Home'</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a:solidFill>
                  <a:srgbClr val="4EC9B0"/>
                </a:solidFill>
                <a:effectLst/>
                <a:latin typeface="Consolas" panose="020B0609020204030204" pitchFamily="49" charset="0"/>
              </a:rPr>
              <a:t>Button</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title</a:t>
            </a:r>
            <a:r>
              <a:rPr lang="fr-FR" sz="1000" b="0" dirty="0">
                <a:solidFill>
                  <a:srgbClr val="D4D4D4"/>
                </a:solidFill>
                <a:effectLst/>
                <a:latin typeface="Consolas" panose="020B0609020204030204" pitchFamily="49" charset="0"/>
              </a:rPr>
              <a:t>=</a:t>
            </a:r>
            <a:r>
              <a:rPr lang="fr-FR" sz="1000" b="0" dirty="0">
                <a:solidFill>
                  <a:srgbClr val="CE9178"/>
                </a:solidFill>
                <a:effectLst/>
                <a:latin typeface="Consolas" panose="020B0609020204030204" pitchFamily="49" charset="0"/>
              </a:rPr>
              <a:t>"Go back"</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onPress</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navigation</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goBack</a:t>
            </a:r>
            <a:r>
              <a:rPr lang="fr-FR" sz="1000" b="0" dirty="0">
                <a:solidFill>
                  <a:srgbClr val="D4D4D4"/>
                </a:solidFill>
                <a:effectLst/>
                <a:latin typeface="Consolas" panose="020B0609020204030204" pitchFamily="49" charset="0"/>
              </a:rPr>
              <a:t>()</a:t>
            </a:r>
            <a:r>
              <a:rPr lang="fr-FR" sz="1000" b="0" dirty="0">
                <a:solidFill>
                  <a:srgbClr val="569CD6"/>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808080"/>
                </a:solidFill>
                <a:effectLst/>
                <a:latin typeface="Consolas" panose="020B0609020204030204" pitchFamily="49" charset="0"/>
              </a:rPr>
              <a:t>    &lt;/</a:t>
            </a:r>
            <a:r>
              <a:rPr lang="fr-FR" sz="1000" b="0" dirty="0" err="1">
                <a:solidFill>
                  <a:srgbClr val="4EC9B0"/>
                </a:solidFill>
                <a:effectLst/>
                <a:latin typeface="Consolas" panose="020B0609020204030204" pitchFamily="49" charset="0"/>
              </a:rPr>
              <a:t>View</a:t>
            </a:r>
            <a:r>
              <a:rPr lang="fr-FR" sz="1000" b="0" dirty="0">
                <a:solidFill>
                  <a:srgbClr val="808080"/>
                </a:solidFill>
                <a:effectLst/>
                <a:latin typeface="Consolas" panose="020B0609020204030204" pitchFamily="49" charset="0"/>
              </a:rPr>
              <a:t>&gt;</a:t>
            </a:r>
            <a:endParaRPr lang="fr-FR" sz="1000" b="0" dirty="0">
              <a:solidFill>
                <a:srgbClr val="D4D4D4"/>
              </a:solidFill>
              <a:effectLst/>
              <a:latin typeface="Consolas" panose="020B0609020204030204" pitchFamily="49" charset="0"/>
            </a:endParaRP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85721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Créez un </a:t>
            </a:r>
            <a:r>
              <a:rPr lang="fr-FR" sz="1200" dirty="0" err="1"/>
              <a:t>TabNavigator</a:t>
            </a:r>
            <a:r>
              <a:rPr lang="fr-FR" sz="1200" dirty="0"/>
              <a:t> sur votre composant principal pour naviguer entre 2 composants.</a:t>
            </a:r>
          </a:p>
          <a:p>
            <a:pPr marL="0" lvl="0" indent="0" algn="ctr" rtl="0">
              <a:spcBef>
                <a:spcPts val="0"/>
              </a:spcBef>
              <a:spcAft>
                <a:spcPts val="0"/>
              </a:spcAft>
              <a:buClr>
                <a:schemeClr val="bg1"/>
              </a:buClr>
              <a:buSzPct val="91000"/>
            </a:pPr>
            <a:endParaRPr lang="fr-FR" sz="1200" dirty="0"/>
          </a:p>
          <a:p>
            <a:pPr marL="0" lvl="0" indent="0" algn="ctr" rtl="0">
              <a:spcBef>
                <a:spcPts val="0"/>
              </a:spcBef>
              <a:spcAft>
                <a:spcPts val="0"/>
              </a:spcAft>
              <a:buClr>
                <a:schemeClr val="bg1"/>
              </a:buClr>
              <a:buSzPct val="91000"/>
            </a:pPr>
            <a:r>
              <a:rPr lang="fr-FR" sz="1200" dirty="0"/>
              <a:t>Dans le premier composant, utilisez un </a:t>
            </a:r>
            <a:r>
              <a:rPr lang="fr-FR" sz="1200" dirty="0" err="1"/>
              <a:t>StackNavigator</a:t>
            </a:r>
            <a:r>
              <a:rPr lang="fr-FR" sz="1200" dirty="0"/>
              <a:t> pour afficher un message par-dessus au clic sur un bouton.</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155024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REACT :</a:t>
            </a:r>
            <a:br>
              <a:rPr lang="en" dirty="0"/>
            </a:br>
            <a:r>
              <a:rPr lang="en" dirty="0"/>
              <a:t>Themes</a:t>
            </a:r>
            <a:endParaRPr dirty="0"/>
          </a:p>
        </p:txBody>
      </p:sp>
      <p:sp>
        <p:nvSpPr>
          <p:cNvPr id="1062" name="Google Shape;1062;p5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007</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Configurer le projet</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2691246" y="1492298"/>
            <a:ext cx="3914379" cy="3379625"/>
          </a:xfrm>
          <a:prstGeom prst="roundRect">
            <a:avLst>
              <a:gd name="adj" fmla="val 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a:solidFill>
                  <a:srgbClr val="D4D4D4"/>
                </a:solidFill>
                <a:effectLst/>
                <a:latin typeface="Consolas" panose="020B0609020204030204" pitchFamily="49" charset="0"/>
              </a:rPr>
              <a:t>{</a:t>
            </a:r>
          </a:p>
          <a:p>
            <a:r>
              <a:rPr lang="fr-FR" sz="1100" b="0" dirty="0">
                <a:solidFill>
                  <a:srgbClr val="9CDCFE"/>
                </a:solidFill>
                <a:effectLst/>
                <a:latin typeface="Consolas" panose="020B0609020204030204" pitchFamily="49" charset="0"/>
              </a:rPr>
              <a:t>  "expo"</a:t>
            </a:r>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endParaRPr lang="fr-FR" sz="1100" b="0" dirty="0">
              <a:solidFill>
                <a:srgbClr val="D4D4D4"/>
              </a:solidFill>
              <a:effectLst/>
              <a:latin typeface="Consolas" panose="020B0609020204030204" pitchFamily="49" charset="0"/>
            </a:endParaRPr>
          </a:p>
          <a:p>
            <a:r>
              <a:rPr lang="fr-FR" sz="1100" b="0" dirty="0">
                <a:solidFill>
                  <a:srgbClr val="9CDCFE"/>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userInterfaceStyle</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automatic</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r>
              <a:rPr lang="fr-FR" sz="1100" b="0" dirty="0">
                <a:solidFill>
                  <a:srgbClr val="9CDCFE"/>
                </a:solidFill>
                <a:effectLst/>
                <a:latin typeface="Consolas" panose="020B0609020204030204" pitchFamily="49" charset="0"/>
              </a:rPr>
              <a:t>    …</a:t>
            </a:r>
            <a:endParaRPr lang="fr-FR" sz="1100" dirty="0">
              <a:solidFill>
                <a:srgbClr val="D4D4D4"/>
              </a:solidFill>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ios</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android</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adaptiveIcon</a:t>
            </a:r>
            <a:r>
              <a:rPr lang="fr-FR" sz="1100" b="0" dirty="0">
                <a:solidFill>
                  <a:srgbClr val="9CDCFE"/>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"web"</a:t>
            </a:r>
            <a:r>
              <a:rPr lang="fr-FR" sz="1100" b="0" dirty="0">
                <a:solidFill>
                  <a:srgbClr val="D4D4D4"/>
                </a:solidFill>
                <a:effectLst/>
                <a:latin typeface="Consolas" panose="020B0609020204030204" pitchFamily="49" charset="0"/>
              </a:rPr>
              <a:t>: {</a:t>
            </a:r>
          </a:p>
          <a:p>
            <a:r>
              <a:rPr lang="fr-FR" sz="1100" b="0" dirty="0">
                <a:solidFill>
                  <a:srgbClr val="9CDCFE"/>
                </a:solidFill>
                <a:effectLst/>
                <a:latin typeface="Consolas" panose="020B0609020204030204" pitchFamily="49" charset="0"/>
              </a:rPr>
              <a:t>      …</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 </a:t>
            </a:r>
          </a:p>
        </p:txBody>
      </p:sp>
      <p:sp>
        <p:nvSpPr>
          <p:cNvPr id="3" name="ZoneTexte 2">
            <a:extLst>
              <a:ext uri="{FF2B5EF4-FFF2-40B4-BE49-F238E27FC236}">
                <a16:creationId xmlns:a16="http://schemas.microsoft.com/office/drawing/2014/main" id="{B6019397-7A9F-18F0-156F-68EECFD1BFD3}"/>
              </a:ext>
            </a:extLst>
          </p:cNvPr>
          <p:cNvSpPr txBox="1"/>
          <p:nvPr/>
        </p:nvSpPr>
        <p:spPr>
          <a:xfrm>
            <a:off x="2691246" y="1316191"/>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app.json</a:t>
            </a:r>
            <a:endParaRPr lang="fr-FR" dirty="0"/>
          </a:p>
        </p:txBody>
      </p:sp>
      <p:sp>
        <p:nvSpPr>
          <p:cNvPr id="4" name="Processus 3">
            <a:extLst>
              <a:ext uri="{FF2B5EF4-FFF2-40B4-BE49-F238E27FC236}">
                <a16:creationId xmlns:a16="http://schemas.microsoft.com/office/drawing/2014/main" id="{D10470C2-528C-747E-D206-3D433746E151}"/>
              </a:ext>
            </a:extLst>
          </p:cNvPr>
          <p:cNvSpPr/>
          <p:nvPr/>
        </p:nvSpPr>
        <p:spPr>
          <a:xfrm>
            <a:off x="3138320" y="2179928"/>
            <a:ext cx="2640688" cy="182880"/>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812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Créer les thèmes</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67056" y="1196405"/>
            <a:ext cx="2978035" cy="3947095"/>
          </a:xfrm>
          <a:prstGeom prst="roundRect">
            <a:avLst>
              <a:gd name="adj" fmla="val 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tintColorLight</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'#2f95dc'</a:t>
            </a:r>
            <a:r>
              <a:rPr lang="fr-FR" sz="900" b="0" dirty="0">
                <a:solidFill>
                  <a:srgbClr val="D4D4D4"/>
                </a:solidFill>
                <a:effectLst/>
                <a:latin typeface="Consolas" panose="020B0609020204030204" pitchFamily="49" charset="0"/>
              </a:rPr>
              <a:t>;</a:t>
            </a:r>
          </a:p>
          <a:p>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tintColorBlue</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'#6677dc'</a:t>
            </a:r>
            <a:r>
              <a:rPr lang="fr-FR" sz="900" b="0" dirty="0">
                <a:solidFill>
                  <a:srgbClr val="D4D4D4"/>
                </a:solidFill>
                <a:effectLst/>
                <a:latin typeface="Consolas" panose="020B0609020204030204" pitchFamily="49" charset="0"/>
              </a:rPr>
              <a:t>;</a:t>
            </a:r>
          </a:p>
          <a:p>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tintColorDark</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fff</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a:solidFill>
                  <a:srgbClr val="C586C0"/>
                </a:solidFill>
                <a:effectLst/>
                <a:latin typeface="Consolas" panose="020B0609020204030204" pitchFamily="49" charset="0"/>
              </a:rPr>
              <a:t>default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light: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dark</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false</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primary</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(0, 122, 255)’</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card</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(255, 255, 255)’</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border:</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(216, 216, 216)’</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notification:</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(255, 59, 48)’</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text</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'#000’</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background:</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fff</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tint: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tintColorLight</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tabIconDefault</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'#ccc’</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tabIconSelected</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tintColorLight</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p>
        </p:txBody>
      </p:sp>
      <p:sp>
        <p:nvSpPr>
          <p:cNvPr id="3" name="ZoneTexte 2">
            <a:extLst>
              <a:ext uri="{FF2B5EF4-FFF2-40B4-BE49-F238E27FC236}">
                <a16:creationId xmlns:a16="http://schemas.microsoft.com/office/drawing/2014/main" id="{B6019397-7A9F-18F0-156F-68EECFD1BFD3}"/>
              </a:ext>
            </a:extLst>
          </p:cNvPr>
          <p:cNvSpPr txBox="1"/>
          <p:nvPr/>
        </p:nvSpPr>
        <p:spPr>
          <a:xfrm>
            <a:off x="67056" y="1020298"/>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constants/</a:t>
            </a:r>
            <a:r>
              <a:rPr lang="fr-FR" dirty="0" err="1"/>
              <a:t>themes.tsx</a:t>
            </a:r>
            <a:endParaRPr lang="fr-FR" dirty="0"/>
          </a:p>
        </p:txBody>
      </p:sp>
      <p:sp>
        <p:nvSpPr>
          <p:cNvPr id="4" name="Rectangle : coins arrondis 3">
            <a:extLst>
              <a:ext uri="{FF2B5EF4-FFF2-40B4-BE49-F238E27FC236}">
                <a16:creationId xmlns:a16="http://schemas.microsoft.com/office/drawing/2014/main" id="{92AF0091-9C5A-D961-571F-B099BF0D49E1}"/>
              </a:ext>
            </a:extLst>
          </p:cNvPr>
          <p:cNvSpPr/>
          <p:nvPr/>
        </p:nvSpPr>
        <p:spPr>
          <a:xfrm>
            <a:off x="2772461" y="1196405"/>
            <a:ext cx="2978035" cy="3947095"/>
          </a:xfrm>
          <a:prstGeom prst="roundRect">
            <a:avLst>
              <a:gd name="adj" fmla="val 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dark</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dark</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true</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primary</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(0, 122, 255)’</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card</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(0, 0, 0)’</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                      .     border:</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(216, 216, 216)’</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notification:</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(255, 59, 48)’</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text</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fff</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background:</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'#333’</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tint: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tintColorDark</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tabIconDefault</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'#333’</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tabIconSelected</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tintColorDark</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a:t>
            </a:r>
          </a:p>
        </p:txBody>
      </p:sp>
      <p:sp>
        <p:nvSpPr>
          <p:cNvPr id="5" name="Rectangle : coins arrondis 4">
            <a:extLst>
              <a:ext uri="{FF2B5EF4-FFF2-40B4-BE49-F238E27FC236}">
                <a16:creationId xmlns:a16="http://schemas.microsoft.com/office/drawing/2014/main" id="{F89D68BC-7610-B065-7874-4D0E85208D5A}"/>
              </a:ext>
            </a:extLst>
          </p:cNvPr>
          <p:cNvSpPr/>
          <p:nvPr/>
        </p:nvSpPr>
        <p:spPr>
          <a:xfrm>
            <a:off x="5682691" y="1196405"/>
            <a:ext cx="2978035" cy="3947095"/>
          </a:xfrm>
          <a:prstGeom prst="roundRect">
            <a:avLst>
              <a:gd name="adj" fmla="val 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blue</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dark</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false</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primary</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(0, 10, 100)’</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card</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(50, 150, 190)’</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border:</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(216, 216, 216)’</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notification:</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rgb</a:t>
            </a:r>
            <a:r>
              <a:rPr lang="fr-FR" sz="900" b="0" dirty="0">
                <a:solidFill>
                  <a:srgbClr val="CE9178"/>
                </a:solidFill>
                <a:effectLst/>
                <a:latin typeface="Consolas" panose="020B0609020204030204" pitchFamily="49" charset="0"/>
              </a:rPr>
              <a:t>(255, 59, 48)’</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text</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'#338’</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background:</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'#c8ccf7’</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tint: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tintColorBlue</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tabIconDefault</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'#ccc’</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tabIconSelected</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tintColorBlue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  } </a:t>
            </a:r>
            <a:endParaRPr lang="fr-FR" sz="900" dirty="0">
              <a:solidFill>
                <a:srgbClr val="569CD6"/>
              </a:solidFill>
              <a:latin typeface="Consolas" panose="020B0609020204030204" pitchFamily="49" charset="0"/>
            </a:endParaRPr>
          </a:p>
          <a:p>
            <a:r>
              <a:rPr lang="fr-FR" sz="900" b="0" dirty="0">
                <a:solidFill>
                  <a:srgbClr val="D4D4D4"/>
                </a:solidFill>
                <a:effectLst/>
                <a:latin typeface="Consolas" panose="020B0609020204030204" pitchFamily="49" charset="0"/>
              </a:rPr>
              <a:t>};</a:t>
            </a:r>
          </a:p>
        </p:txBody>
      </p:sp>
      <p:sp>
        <p:nvSpPr>
          <p:cNvPr id="6" name="Processus 5">
            <a:extLst>
              <a:ext uri="{FF2B5EF4-FFF2-40B4-BE49-F238E27FC236}">
                <a16:creationId xmlns:a16="http://schemas.microsoft.com/office/drawing/2014/main" id="{B91D2439-7837-E246-BEE9-3B6E5E722F87}"/>
              </a:ext>
            </a:extLst>
          </p:cNvPr>
          <p:cNvSpPr/>
          <p:nvPr/>
        </p:nvSpPr>
        <p:spPr>
          <a:xfrm>
            <a:off x="3009645" y="2348179"/>
            <a:ext cx="2640688" cy="1104595"/>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841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Créer des composants stylisés</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0" y="1109550"/>
            <a:ext cx="4828032" cy="4033950"/>
          </a:xfrm>
          <a:prstGeom prst="roundRect">
            <a:avLst>
              <a:gd name="adj" fmla="val 5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a:solidFill>
                  <a:srgbClr val="C586C0"/>
                </a:solidFill>
                <a:effectLst/>
                <a:latin typeface="Consolas" panose="020B0609020204030204" pitchFamily="49" charset="0"/>
              </a:rPr>
              <a:t>import</a:t>
            </a:r>
            <a:r>
              <a:rPr lang="fr-FR" sz="900" b="0" dirty="0">
                <a:solidFill>
                  <a:srgbClr val="D4D4D4"/>
                </a:solidFill>
                <a:effectLst/>
                <a:latin typeface="Consolas" panose="020B0609020204030204" pitchFamily="49" charset="0"/>
              </a:rPr>
              <a:t> { </a:t>
            </a:r>
            <a:r>
              <a:rPr lang="fr-FR" sz="900" b="0" dirty="0" err="1">
                <a:solidFill>
                  <a:srgbClr val="9CDCFE"/>
                </a:solidFill>
                <a:effectLst/>
                <a:latin typeface="Consolas" panose="020B0609020204030204" pitchFamily="49" charset="0"/>
              </a:rPr>
              <a:t>Text</a:t>
            </a:r>
            <a:r>
              <a:rPr lang="fr-FR" sz="900" b="0" dirty="0">
                <a:solidFill>
                  <a:srgbClr val="D4D4D4"/>
                </a:solidFill>
                <a:effectLst/>
                <a:latin typeface="Consolas" panose="020B0609020204030204" pitchFamily="49" charset="0"/>
              </a:rPr>
              <a:t> </a:t>
            </a:r>
            <a:r>
              <a:rPr lang="fr-FR" sz="900" b="0" dirty="0">
                <a:solidFill>
                  <a:srgbClr val="C586C0"/>
                </a:solidFill>
                <a:effectLst/>
                <a:latin typeface="Consolas" panose="020B0609020204030204" pitchFamily="49" charset="0"/>
              </a:rPr>
              <a:t>as</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DefaultText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useColorScheme</a:t>
            </a:r>
            <a:r>
              <a:rPr lang="fr-FR" sz="900" b="0" dirty="0">
                <a:solidFill>
                  <a:srgbClr val="D4D4D4"/>
                </a:solidFill>
                <a:effectLst/>
                <a:latin typeface="Consolas" panose="020B0609020204030204" pitchFamily="49" charset="0"/>
              </a:rPr>
              <a:t>,</a:t>
            </a:r>
          </a:p>
          <a:p>
            <a:r>
              <a:rPr lang="fr-FR" sz="900" dirty="0">
                <a:solidFill>
                  <a:srgbClr val="D4D4D4"/>
                </a:solidFill>
                <a:latin typeface="Consolas" panose="020B0609020204030204" pitchFamily="49" charset="0"/>
              </a:rPr>
              <a:t>         </a:t>
            </a:r>
            <a:r>
              <a:rPr lang="fr-FR" sz="900" b="0" dirty="0" err="1">
                <a:solidFill>
                  <a:srgbClr val="9CDCFE"/>
                </a:solidFill>
                <a:effectLst/>
                <a:latin typeface="Consolas" panose="020B0609020204030204" pitchFamily="49" charset="0"/>
              </a:rPr>
              <a:t>View</a:t>
            </a:r>
            <a:r>
              <a:rPr lang="fr-FR" sz="900" b="0" dirty="0">
                <a:solidFill>
                  <a:srgbClr val="D4D4D4"/>
                </a:solidFill>
                <a:effectLst/>
                <a:latin typeface="Consolas" panose="020B0609020204030204" pitchFamily="49" charset="0"/>
              </a:rPr>
              <a:t> </a:t>
            </a:r>
            <a:r>
              <a:rPr lang="fr-FR" sz="900" b="0" dirty="0">
                <a:solidFill>
                  <a:srgbClr val="C586C0"/>
                </a:solidFill>
                <a:effectLst/>
                <a:latin typeface="Consolas" panose="020B0609020204030204" pitchFamily="49" charset="0"/>
              </a:rPr>
              <a:t>as</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DefaultView</a:t>
            </a:r>
            <a:r>
              <a:rPr lang="fr-FR" sz="900" b="0" dirty="0">
                <a:solidFill>
                  <a:srgbClr val="D4D4D4"/>
                </a:solidFill>
                <a:effectLst/>
                <a:latin typeface="Consolas" panose="020B0609020204030204" pitchFamily="49" charset="0"/>
              </a:rPr>
              <a:t> } </a:t>
            </a:r>
            <a:r>
              <a:rPr lang="fr-FR" sz="900" b="0" dirty="0" err="1">
                <a:solidFill>
                  <a:srgbClr val="C586C0"/>
                </a:solidFill>
                <a:effectLst/>
                <a:latin typeface="Consolas" panose="020B0609020204030204" pitchFamily="49" charset="0"/>
              </a:rPr>
              <a:t>from</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react</a:t>
            </a:r>
            <a:r>
              <a:rPr lang="fr-FR" sz="900" b="0" dirty="0">
                <a:solidFill>
                  <a:srgbClr val="CE9178"/>
                </a:solidFill>
                <a:effectLst/>
                <a:latin typeface="Consolas" panose="020B0609020204030204" pitchFamily="49" charset="0"/>
              </a:rPr>
              <a:t>-native'</a:t>
            </a:r>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import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a:solidFill>
                  <a:srgbClr val="D4D4D4"/>
                </a:solidFill>
                <a:effectLst/>
                <a:latin typeface="Consolas" panose="020B0609020204030204" pitchFamily="49" charset="0"/>
              </a:rPr>
              <a:t> </a:t>
            </a:r>
            <a:r>
              <a:rPr lang="fr-FR" sz="900" b="0" dirty="0" err="1">
                <a:solidFill>
                  <a:srgbClr val="C586C0"/>
                </a:solidFill>
                <a:effectLst/>
                <a:latin typeface="Consolas" panose="020B0609020204030204" pitchFamily="49" charset="0"/>
              </a:rPr>
              <a:t>from</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'../constants/</a:t>
            </a:r>
            <a:r>
              <a:rPr lang="fr-FR" sz="900" b="0" dirty="0" err="1">
                <a:solidFill>
                  <a:srgbClr val="CE9178"/>
                </a:solidFill>
                <a:effectLst/>
                <a:latin typeface="Consolas" panose="020B0609020204030204" pitchFamily="49" charset="0"/>
              </a:rPr>
              <a:t>Colors</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function</a:t>
            </a:r>
            <a:r>
              <a:rPr lang="fr-FR" sz="900" b="0" dirty="0">
                <a:solidFill>
                  <a:srgbClr val="D4D4D4"/>
                </a:solidFill>
                <a:effectLst/>
                <a:latin typeface="Consolas" panose="020B0609020204030204" pitchFamily="49" charset="0"/>
              </a:rPr>
              <a:t> </a:t>
            </a:r>
            <a:r>
              <a:rPr lang="fr-FR" sz="900" b="0" dirty="0" err="1">
                <a:solidFill>
                  <a:srgbClr val="DCDCAA"/>
                </a:solidFill>
                <a:effectLst/>
                <a:latin typeface="Consolas" panose="020B0609020204030204" pitchFamily="49" charset="0"/>
              </a:rPr>
              <a:t>useThemeColor</a:t>
            </a:r>
            <a:r>
              <a:rPr lang="fr-FR" sz="900" b="0" dirty="0">
                <a:solidFill>
                  <a:srgbClr val="D4D4D4"/>
                </a:solidFill>
                <a:effectLst/>
                <a:latin typeface="Consolas" panose="020B0609020204030204" pitchFamily="49" charset="0"/>
              </a:rPr>
              <a:t>(</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props</a:t>
            </a:r>
            <a:r>
              <a:rPr lang="fr-FR" sz="900" b="0" dirty="0">
                <a:solidFill>
                  <a:srgbClr val="D4D4D4"/>
                </a:solidFill>
                <a:effectLst/>
                <a:latin typeface="Consolas" panose="020B0609020204030204" pitchFamily="49" charset="0"/>
              </a:rPr>
              <a:t>: { </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keyof</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typeof</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a:solidFill>
                  <a:srgbClr val="D4D4D4"/>
                </a:solidFill>
                <a:effectLst/>
                <a:latin typeface="Consolas" panose="020B0609020204030204" pitchFamily="49" charset="0"/>
              </a:rPr>
              <a:t>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colorName</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keyof</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typeof</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light.colors</a:t>
            </a:r>
            <a:r>
              <a:rPr lang="fr-FR" sz="900" b="0" dirty="0">
                <a:solidFill>
                  <a:srgbClr val="D4D4D4"/>
                </a:solidFill>
                <a:effectLst/>
                <a:latin typeface="Consolas" panose="020B0609020204030204" pitchFamily="49" charset="0"/>
              </a:rPr>
              <a:t> &amp; </a:t>
            </a:r>
            <a:r>
              <a:rPr lang="fr-FR" sz="900" b="0" dirty="0" err="1">
                <a:solidFill>
                  <a:srgbClr val="569CD6"/>
                </a:solidFill>
                <a:effectLst/>
                <a:latin typeface="Consolas" panose="020B0609020204030204" pitchFamily="49" charset="0"/>
              </a:rPr>
              <a:t>keyof</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typeof</a:t>
            </a:r>
            <a:r>
              <a:rPr lang="fr-FR" sz="900" b="0" dirty="0">
                <a:solidFill>
                  <a:srgbClr val="569CD6"/>
                </a:solidFill>
                <a:effectLst/>
                <a:latin typeface="Consolas" panose="020B0609020204030204" pitchFamily="49" charset="0"/>
              </a:rPr>
              <a:t> </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dark.colors</a:t>
            </a:r>
            <a:r>
              <a:rPr lang="fr-FR" sz="900" b="0" dirty="0">
                <a:solidFill>
                  <a:srgbClr val="D4D4D4"/>
                </a:solidFill>
                <a:effectLst/>
                <a:latin typeface="Consolas" panose="020B0609020204030204" pitchFamily="49" charset="0"/>
              </a:rPr>
              <a:t>&amp; </a:t>
            </a:r>
            <a:r>
              <a:rPr lang="fr-FR" sz="900" b="0" dirty="0" err="1">
                <a:solidFill>
                  <a:srgbClr val="569CD6"/>
                </a:solidFill>
                <a:effectLst/>
                <a:latin typeface="Consolas" panose="020B0609020204030204" pitchFamily="49" charset="0"/>
              </a:rPr>
              <a:t>keyof</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typeof</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blue.colors</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  ) {</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themeNameFromProps</a:t>
            </a:r>
            <a:r>
              <a:rPr lang="fr-FR" sz="900" b="0" dirty="0">
                <a:solidFill>
                  <a:srgbClr val="D4D4D4"/>
                </a:solidFill>
                <a:effectLst/>
                <a:latin typeface="Consolas" panose="020B0609020204030204" pitchFamily="49" charset="0"/>
              </a:rPr>
              <a:t> = </a:t>
            </a:r>
            <a:r>
              <a:rPr lang="fr-FR" sz="900" b="0" dirty="0" err="1">
                <a:solidFill>
                  <a:srgbClr val="9CDCFE"/>
                </a:solidFill>
                <a:effectLst/>
                <a:latin typeface="Consolas" panose="020B0609020204030204" pitchFamily="49" charset="0"/>
              </a:rPr>
              <a:t>props</a:t>
            </a:r>
            <a:r>
              <a:rPr lang="fr-FR" sz="900" b="0" dirty="0" err="1">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 ?? </a:t>
            </a:r>
            <a:r>
              <a:rPr lang="fr-FR" sz="900" b="0" dirty="0" err="1">
                <a:solidFill>
                  <a:srgbClr val="569CD6"/>
                </a:solidFill>
                <a:effectLst/>
                <a:latin typeface="Consolas" panose="020B0609020204030204" pitchFamily="49" charset="0"/>
              </a:rPr>
              <a:t>null</a:t>
            </a:r>
            <a:r>
              <a:rPr lang="fr-FR" sz="900" b="0" dirty="0">
                <a:solidFill>
                  <a:srgbClr val="D4D4D4"/>
                </a:solidFill>
                <a:effectLst/>
                <a:latin typeface="Consolas" panose="020B0609020204030204" pitchFamily="49" charset="0"/>
              </a:rPr>
              <a:t>;</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theme</a:t>
            </a:r>
            <a:r>
              <a:rPr lang="fr-FR" sz="900" b="0" dirty="0">
                <a:solidFill>
                  <a:srgbClr val="D4D4D4"/>
                </a:solidFill>
                <a:effectLst/>
                <a:latin typeface="Consolas" panose="020B0609020204030204" pitchFamily="49" charset="0"/>
              </a:rPr>
              <a:t> = </a:t>
            </a:r>
            <a:r>
              <a:rPr lang="fr-FR" sz="900" b="0" dirty="0" err="1">
                <a:solidFill>
                  <a:srgbClr val="4FC1FF"/>
                </a:solidFill>
                <a:effectLst/>
                <a:latin typeface="Consolas" panose="020B0609020204030204" pitchFamily="49" charset="0"/>
              </a:rPr>
              <a:t>themeNameFromProps</a:t>
            </a:r>
            <a:r>
              <a:rPr lang="fr-FR" sz="900" b="0" dirty="0">
                <a:solidFill>
                  <a:srgbClr val="D4D4D4"/>
                </a:solidFill>
                <a:effectLst/>
                <a:latin typeface="Consolas" panose="020B0609020204030204" pitchFamily="49" charset="0"/>
              </a:rPr>
              <a:t> ?? </a:t>
            </a:r>
            <a:r>
              <a:rPr lang="fr-FR" sz="900" b="0" dirty="0" err="1">
                <a:solidFill>
                  <a:srgbClr val="DCDCAA"/>
                </a:solidFill>
                <a:effectLst/>
                <a:latin typeface="Consolas" panose="020B0609020204030204" pitchFamily="49" charset="0"/>
              </a:rPr>
              <a:t>useColorScheme</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'light’</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a:solidFill>
                  <a:srgbClr val="C586C0"/>
                </a:solidFill>
                <a:effectLst/>
                <a:latin typeface="Consolas" panose="020B0609020204030204" pitchFamily="49" charset="0"/>
              </a:rPr>
              <a:t>return</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r>
              <a:rPr lang="fr-FR" sz="900" b="0" dirty="0">
                <a:solidFill>
                  <a:srgbClr val="D4D4D4"/>
                </a:solidFill>
                <a:effectLst/>
                <a:latin typeface="Consolas" panose="020B0609020204030204" pitchFamily="49" charset="0"/>
              </a:rPr>
              <a:t>[</a:t>
            </a:r>
            <a:r>
              <a:rPr lang="fr-FR" sz="900" b="0" dirty="0" err="1">
                <a:solidFill>
                  <a:srgbClr val="4FC1FF"/>
                </a:solidFill>
                <a:effectLst/>
                <a:latin typeface="Consolas" panose="020B0609020204030204" pitchFamily="49" charset="0"/>
              </a:rPr>
              <a:t>theme</a:t>
            </a:r>
            <a:r>
              <a:rPr lang="fr-FR" sz="900" b="0" dirty="0">
                <a:solidFill>
                  <a:srgbClr val="D4D4D4"/>
                </a:solidFill>
                <a:effectLst/>
                <a:latin typeface="Consolas" panose="020B0609020204030204" pitchFamily="49" charset="0"/>
              </a:rPr>
              <a:t>]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colors</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colorName</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a:t>
            </a:r>
          </a:p>
          <a:p>
            <a:endParaRPr lang="fr-FR" sz="900" dirty="0">
              <a:solidFill>
                <a:srgbClr val="D4D4D4"/>
              </a:solidFill>
              <a:latin typeface="Consolas" panose="020B0609020204030204" pitchFamily="49" charset="0"/>
            </a:endParaRPr>
          </a:p>
          <a:p>
            <a:r>
              <a:rPr lang="fr-FR" sz="900" b="0" dirty="0">
                <a:solidFill>
                  <a:srgbClr val="569CD6"/>
                </a:solidFill>
                <a:effectLst/>
                <a:latin typeface="Consolas" panose="020B0609020204030204" pitchFamily="49" charset="0"/>
              </a:rPr>
              <a:t>type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ThemeProps</a:t>
            </a:r>
            <a:r>
              <a:rPr lang="fr-FR" sz="900" b="0" dirty="0">
                <a:solidFill>
                  <a:srgbClr val="D4D4D4"/>
                </a:solidFill>
                <a:effectLst/>
                <a:latin typeface="Consolas" panose="020B0609020204030204" pitchFamily="49" charset="0"/>
              </a:rPr>
              <a:t> = {</a:t>
            </a:r>
          </a:p>
          <a:p>
            <a:r>
              <a:rPr lang="fr-FR" sz="900" b="0" dirty="0">
                <a:solidFill>
                  <a:srgbClr val="9CDCFE"/>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keyof</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typeof</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Colors</a:t>
            </a:r>
            <a:endParaRPr lang="fr-FR" sz="900" b="0" dirty="0">
              <a:solidFill>
                <a:srgbClr val="D4D4D4"/>
              </a:solidFill>
              <a:effectLst/>
              <a:latin typeface="Consolas" panose="020B0609020204030204" pitchFamily="49" charset="0"/>
            </a:endParaRPr>
          </a:p>
          <a:p>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type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TextProps</a:t>
            </a:r>
            <a:r>
              <a:rPr lang="fr-FR" sz="900" b="0" dirty="0">
                <a:solidFill>
                  <a:srgbClr val="D4D4D4"/>
                </a:solidFill>
                <a:effectLst/>
                <a:latin typeface="Consolas" panose="020B0609020204030204" pitchFamily="49" charset="0"/>
              </a:rPr>
              <a:t> = </a:t>
            </a:r>
            <a:r>
              <a:rPr lang="fr-FR" sz="900" b="0" dirty="0" err="1">
                <a:solidFill>
                  <a:srgbClr val="4EC9B0"/>
                </a:solidFill>
                <a:effectLst/>
                <a:latin typeface="Consolas" panose="020B0609020204030204" pitchFamily="49" charset="0"/>
              </a:rPr>
              <a:t>ThemeProps</a:t>
            </a:r>
            <a:r>
              <a:rPr lang="fr-FR" sz="900" b="0" dirty="0">
                <a:solidFill>
                  <a:srgbClr val="D4D4D4"/>
                </a:solidFill>
                <a:effectLst/>
                <a:latin typeface="Consolas" panose="020B0609020204030204" pitchFamily="49" charset="0"/>
              </a:rPr>
              <a:t> &amp; </a:t>
            </a:r>
            <a:r>
              <a:rPr lang="fr-FR" sz="900" b="0" dirty="0" err="1">
                <a:solidFill>
                  <a:srgbClr val="4EC9B0"/>
                </a:solidFill>
                <a:effectLst/>
                <a:latin typeface="Consolas" panose="020B0609020204030204" pitchFamily="49" charset="0"/>
              </a:rPr>
              <a:t>DefaultText</a:t>
            </a:r>
            <a:r>
              <a:rPr lang="fr-FR" sz="900" b="0" dirty="0">
                <a:solidFill>
                  <a:srgbClr val="D4D4D4"/>
                </a:solidFill>
                <a:effectLst/>
                <a:latin typeface="Consolas" panose="020B0609020204030204" pitchFamily="49" charset="0"/>
              </a:rPr>
              <a:t>[</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props</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type</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ViewProps</a:t>
            </a:r>
            <a:r>
              <a:rPr lang="fr-FR" sz="900" b="0" dirty="0">
                <a:solidFill>
                  <a:srgbClr val="D4D4D4"/>
                </a:solidFill>
                <a:effectLst/>
                <a:latin typeface="Consolas" panose="020B0609020204030204" pitchFamily="49" charset="0"/>
              </a:rPr>
              <a:t> = </a:t>
            </a:r>
            <a:r>
              <a:rPr lang="fr-FR" sz="900" b="0" dirty="0" err="1">
                <a:solidFill>
                  <a:srgbClr val="4EC9B0"/>
                </a:solidFill>
                <a:effectLst/>
                <a:latin typeface="Consolas" panose="020B0609020204030204" pitchFamily="49" charset="0"/>
              </a:rPr>
              <a:t>ThemeProps</a:t>
            </a:r>
            <a:r>
              <a:rPr lang="fr-FR" sz="900" b="0" dirty="0">
                <a:solidFill>
                  <a:srgbClr val="D4D4D4"/>
                </a:solidFill>
                <a:effectLst/>
                <a:latin typeface="Consolas" panose="020B0609020204030204" pitchFamily="49" charset="0"/>
              </a:rPr>
              <a:t> &amp; </a:t>
            </a:r>
            <a:r>
              <a:rPr lang="fr-FR" sz="900" b="0" dirty="0" err="1">
                <a:solidFill>
                  <a:srgbClr val="4EC9B0"/>
                </a:solidFill>
                <a:effectLst/>
                <a:latin typeface="Consolas" panose="020B0609020204030204" pitchFamily="49" charset="0"/>
              </a:rPr>
              <a:t>DefaultView</a:t>
            </a:r>
            <a:r>
              <a:rPr lang="fr-FR" sz="900" b="0" dirty="0">
                <a:solidFill>
                  <a:srgbClr val="D4D4D4"/>
                </a:solidFill>
                <a:effectLst/>
                <a:latin typeface="Consolas" panose="020B0609020204030204" pitchFamily="49" charset="0"/>
              </a:rPr>
              <a:t>[</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props</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endParaRPr lang="fr-FR" sz="900" b="0" dirty="0">
              <a:solidFill>
                <a:srgbClr val="D4D4D4"/>
              </a:solidFill>
              <a:effectLst/>
              <a:latin typeface="Consolas" panose="020B0609020204030204" pitchFamily="49" charset="0"/>
            </a:endParaRPr>
          </a:p>
        </p:txBody>
      </p:sp>
      <p:sp>
        <p:nvSpPr>
          <p:cNvPr id="3" name="ZoneTexte 2">
            <a:extLst>
              <a:ext uri="{FF2B5EF4-FFF2-40B4-BE49-F238E27FC236}">
                <a16:creationId xmlns:a16="http://schemas.microsoft.com/office/drawing/2014/main" id="{B6019397-7A9F-18F0-156F-68EECFD1BFD3}"/>
              </a:ext>
            </a:extLst>
          </p:cNvPr>
          <p:cNvSpPr txBox="1"/>
          <p:nvPr/>
        </p:nvSpPr>
        <p:spPr>
          <a:xfrm>
            <a:off x="0" y="933443"/>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components/</a:t>
            </a:r>
            <a:r>
              <a:rPr lang="fr-FR" dirty="0" err="1"/>
              <a:t>Themed.tsx</a:t>
            </a:r>
            <a:endParaRPr lang="fr-FR" dirty="0"/>
          </a:p>
        </p:txBody>
      </p:sp>
      <p:sp>
        <p:nvSpPr>
          <p:cNvPr id="4" name="Rectangle : coins arrondis 3">
            <a:extLst>
              <a:ext uri="{FF2B5EF4-FFF2-40B4-BE49-F238E27FC236}">
                <a16:creationId xmlns:a16="http://schemas.microsoft.com/office/drawing/2014/main" id="{83CDD1A0-9D7E-038F-DBA7-0CB955304520}"/>
              </a:ext>
            </a:extLst>
          </p:cNvPr>
          <p:cNvSpPr/>
          <p:nvPr/>
        </p:nvSpPr>
        <p:spPr>
          <a:xfrm>
            <a:off x="4380586" y="1109550"/>
            <a:ext cx="4990187" cy="4033950"/>
          </a:xfrm>
          <a:prstGeom prst="roundRect">
            <a:avLst>
              <a:gd name="adj" fmla="val 5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function</a:t>
            </a:r>
            <a:r>
              <a:rPr lang="fr-FR" sz="900" b="0" dirty="0">
                <a:solidFill>
                  <a:srgbClr val="D4D4D4"/>
                </a:solidFill>
                <a:effectLst/>
                <a:latin typeface="Consolas" panose="020B0609020204030204" pitchFamily="49" charset="0"/>
              </a:rPr>
              <a:t> </a:t>
            </a:r>
            <a:r>
              <a:rPr lang="fr-FR" sz="900" b="0" dirty="0" err="1">
                <a:solidFill>
                  <a:srgbClr val="DCDCAA"/>
                </a:solidFill>
                <a:effectLst/>
                <a:latin typeface="Consolas" panose="020B0609020204030204" pitchFamily="49" charset="0"/>
              </a:rPr>
              <a:t>Text</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props</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TextProps</a:t>
            </a:r>
            <a:r>
              <a:rPr lang="fr-FR" sz="900" b="0" dirty="0">
                <a:solidFill>
                  <a:srgbClr val="D4D4D4"/>
                </a:solidFill>
                <a:effectLst/>
                <a:latin typeface="Consolas" panose="020B0609020204030204" pitchFamily="49" charset="0"/>
              </a:rPr>
              <a:t>) {</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 </a:t>
            </a:r>
            <a:r>
              <a:rPr lang="fr-FR" sz="900" b="0" dirty="0">
                <a:solidFill>
                  <a:srgbClr val="4FC1FF"/>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otherProps</a:t>
            </a:r>
            <a:r>
              <a:rPr lang="fr-FR" sz="900" b="0" dirty="0">
                <a:solidFill>
                  <a:srgbClr val="D4D4D4"/>
                </a:solidFill>
                <a:effectLst/>
                <a:latin typeface="Consolas" panose="020B0609020204030204" pitchFamily="49" charset="0"/>
              </a:rPr>
              <a:t> } = </a:t>
            </a:r>
            <a:r>
              <a:rPr lang="fr-FR" sz="900" b="0" dirty="0" err="1">
                <a:solidFill>
                  <a:srgbClr val="9CDCFE"/>
                </a:solidFill>
                <a:effectLst/>
                <a:latin typeface="Consolas" panose="020B0609020204030204" pitchFamily="49" charset="0"/>
              </a:rPr>
              <a:t>props</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a:solidFill>
                  <a:srgbClr val="C586C0"/>
                </a:solidFill>
                <a:effectLst/>
                <a:latin typeface="Consolas" panose="020B0609020204030204" pitchFamily="49" charset="0"/>
              </a:rPr>
              <a:t>if</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color</a:t>
            </a:r>
            <a:r>
              <a:rPr lang="fr-FR" sz="900" b="0" dirty="0">
                <a:solidFill>
                  <a:srgbClr val="D4D4D4"/>
                </a:solidFill>
                <a:effectLst/>
                <a:latin typeface="Consolas" panose="020B0609020204030204" pitchFamily="49" charset="0"/>
              </a:rPr>
              <a:t> = </a:t>
            </a:r>
            <a:r>
              <a:rPr lang="fr-FR" sz="900" b="0" dirty="0" err="1">
                <a:solidFill>
                  <a:srgbClr val="DCDCAA"/>
                </a:solidFill>
                <a:effectLst/>
                <a:latin typeface="Consolas" panose="020B0609020204030204" pitchFamily="49" charset="0"/>
              </a:rPr>
              <a:t>useThemeColor</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themeName</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D4D4D4"/>
                </a:solidFill>
                <a:effectLst/>
                <a:latin typeface="Consolas" panose="020B0609020204030204" pitchFamily="49" charset="0"/>
              </a:rPr>
              <a:t>props.</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text</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    return</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&lt;</a:t>
            </a:r>
            <a:r>
              <a:rPr lang="fr-FR" sz="900" b="0" dirty="0" err="1">
                <a:solidFill>
                  <a:srgbClr val="4EC9B0"/>
                </a:solidFill>
                <a:effectLst/>
                <a:latin typeface="Consolas" panose="020B0609020204030204" pitchFamily="49" charset="0"/>
              </a:rPr>
              <a:t>DefaultText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a:t>
            </a:r>
            <a:r>
              <a:rPr lang="fr-FR" sz="900" b="0" dirty="0">
                <a:solidFill>
                  <a:srgbClr val="D4D4D4"/>
                </a:solidFill>
                <a:effectLst/>
                <a:latin typeface="Consolas" panose="020B0609020204030204" pitchFamily="49" charset="0"/>
              </a:rPr>
              <a:t> }, </a:t>
            </a:r>
            <a:r>
              <a:rPr lang="fr-FR" sz="900" b="0" dirty="0">
                <a:solidFill>
                  <a:srgbClr val="4FC1FF"/>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otherProps</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/&gt;</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 </a:t>
            </a:r>
            <a:r>
              <a:rPr lang="fr-FR" sz="900" b="0" dirty="0" err="1">
                <a:solidFill>
                  <a:srgbClr val="C586C0"/>
                </a:solidFill>
                <a:effectLst/>
                <a:latin typeface="Consolas" panose="020B0609020204030204" pitchFamily="49" charset="0"/>
              </a:rPr>
              <a:t>else</a:t>
            </a:r>
            <a:r>
              <a:rPr lang="fr-FR" sz="900" b="0" dirty="0">
                <a:solidFill>
                  <a:srgbClr val="D4D4D4"/>
                </a:solidFill>
                <a:effectLst/>
                <a:latin typeface="Consolas" panose="020B0609020204030204" pitchFamily="49" charset="0"/>
              </a:rPr>
              <a:t> {</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color</a:t>
            </a:r>
            <a:r>
              <a:rPr lang="fr-FR" sz="900" b="0" dirty="0">
                <a:solidFill>
                  <a:srgbClr val="D4D4D4"/>
                </a:solidFill>
                <a:effectLst/>
                <a:latin typeface="Consolas" panose="020B0609020204030204" pitchFamily="49" charset="0"/>
              </a:rPr>
              <a:t> = </a:t>
            </a:r>
            <a:r>
              <a:rPr lang="fr-FR" sz="900" b="0" dirty="0" err="1">
                <a:solidFill>
                  <a:srgbClr val="DCDCAA"/>
                </a:solidFill>
                <a:effectLst/>
                <a:latin typeface="Consolas" panose="020B0609020204030204" pitchFamily="49" charset="0"/>
              </a:rPr>
              <a:t>useThemeColor</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a:t>
            </a:r>
            <a:r>
              <a:rPr lang="fr-FR" sz="900" b="0" dirty="0" err="1">
                <a:solidFill>
                  <a:srgbClr val="CE9178"/>
                </a:solidFill>
                <a:effectLst/>
                <a:latin typeface="Consolas" panose="020B0609020204030204" pitchFamily="49" charset="0"/>
              </a:rPr>
              <a:t>text</a:t>
            </a:r>
            <a:r>
              <a:rPr lang="fr-FR" sz="900" b="0" dirty="0">
                <a:solidFill>
                  <a:srgbClr val="CE9178"/>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    return</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&lt;</a:t>
            </a:r>
            <a:r>
              <a:rPr lang="fr-FR" sz="900" b="0" dirty="0" err="1">
                <a:solidFill>
                  <a:srgbClr val="4EC9B0"/>
                </a:solidFill>
                <a:effectLst/>
                <a:latin typeface="Consolas" panose="020B0609020204030204" pitchFamily="49" charset="0"/>
              </a:rPr>
              <a:t>DefaultText</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color</a:t>
            </a:r>
            <a:r>
              <a:rPr lang="fr-FR" sz="900" b="0" dirty="0">
                <a:solidFill>
                  <a:srgbClr val="D4D4D4"/>
                </a:solidFill>
                <a:effectLst/>
                <a:latin typeface="Consolas" panose="020B0609020204030204" pitchFamily="49" charset="0"/>
              </a:rPr>
              <a:t> }, </a:t>
            </a:r>
            <a:r>
              <a:rPr lang="fr-FR" sz="900" b="0" dirty="0">
                <a:solidFill>
                  <a:srgbClr val="4FC1FF"/>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otherProps</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/&gt;</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C586C0"/>
                </a:solidFill>
                <a:effectLst/>
                <a:latin typeface="Consolas" panose="020B0609020204030204" pitchFamily="49" charset="0"/>
              </a:rPr>
              <a:t>export</a:t>
            </a:r>
            <a:r>
              <a:rPr lang="fr-FR" sz="900" b="0" dirty="0">
                <a:solidFill>
                  <a:srgbClr val="D4D4D4"/>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function</a:t>
            </a:r>
            <a:r>
              <a:rPr lang="fr-FR" sz="900" b="0" dirty="0">
                <a:solidFill>
                  <a:srgbClr val="D4D4D4"/>
                </a:solidFill>
                <a:effectLst/>
                <a:latin typeface="Consolas" panose="020B0609020204030204" pitchFamily="49" charset="0"/>
              </a:rPr>
              <a:t> </a:t>
            </a:r>
            <a:r>
              <a:rPr lang="fr-FR" sz="900" b="0" dirty="0" err="1">
                <a:solidFill>
                  <a:srgbClr val="DCDCAA"/>
                </a:solidFill>
                <a:effectLst/>
                <a:latin typeface="Consolas" panose="020B0609020204030204" pitchFamily="49" charset="0"/>
              </a:rPr>
              <a:t>View</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props</a:t>
            </a:r>
            <a:r>
              <a:rPr lang="fr-FR" sz="900" b="0" dirty="0">
                <a:solidFill>
                  <a:srgbClr val="D4D4D4"/>
                </a:solidFill>
                <a:effectLst/>
                <a:latin typeface="Consolas" panose="020B0609020204030204" pitchFamily="49" charset="0"/>
              </a:rPr>
              <a:t>: </a:t>
            </a:r>
            <a:r>
              <a:rPr lang="fr-FR" sz="900" b="0" dirty="0" err="1">
                <a:solidFill>
                  <a:srgbClr val="4EC9B0"/>
                </a:solidFill>
                <a:effectLst/>
                <a:latin typeface="Consolas" panose="020B0609020204030204" pitchFamily="49" charset="0"/>
              </a:rPr>
              <a:t>ViewProps</a:t>
            </a:r>
            <a:r>
              <a:rPr lang="fr-FR" sz="900" b="0" dirty="0">
                <a:solidFill>
                  <a:srgbClr val="D4D4D4"/>
                </a:solidFill>
                <a:effectLst/>
                <a:latin typeface="Consolas" panose="020B0609020204030204" pitchFamily="49" charset="0"/>
              </a:rPr>
              <a:t>) {</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 </a:t>
            </a:r>
            <a:r>
              <a:rPr lang="fr-FR" sz="900" b="0" dirty="0">
                <a:solidFill>
                  <a:srgbClr val="4FC1FF"/>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otherProps</a:t>
            </a:r>
            <a:r>
              <a:rPr lang="fr-FR" sz="900" b="0" dirty="0">
                <a:solidFill>
                  <a:srgbClr val="D4D4D4"/>
                </a:solidFill>
                <a:effectLst/>
                <a:latin typeface="Consolas" panose="020B0609020204030204" pitchFamily="49" charset="0"/>
              </a:rPr>
              <a:t> } = </a:t>
            </a:r>
            <a:r>
              <a:rPr lang="fr-FR" sz="900" b="0" dirty="0" err="1">
                <a:solidFill>
                  <a:srgbClr val="9CDCFE"/>
                </a:solidFill>
                <a:effectLst/>
                <a:latin typeface="Consolas" panose="020B0609020204030204" pitchFamily="49" charset="0"/>
              </a:rPr>
              <a:t>props</a:t>
            </a:r>
            <a:r>
              <a:rPr lang="fr-FR" sz="900" b="0" dirty="0">
                <a:solidFill>
                  <a:srgbClr val="D4D4D4"/>
                </a:solidFill>
                <a:effectLst/>
                <a:latin typeface="Consolas" panose="020B0609020204030204" pitchFamily="49" charset="0"/>
              </a:rPr>
              <a:t>;</a:t>
            </a:r>
          </a:p>
          <a:p>
            <a:br>
              <a:rPr lang="fr-FR" sz="900" b="0" dirty="0">
                <a:solidFill>
                  <a:srgbClr val="D4D4D4"/>
                </a:solidFill>
                <a:effectLst/>
                <a:latin typeface="Consolas" panose="020B0609020204030204" pitchFamily="49" charset="0"/>
              </a:rPr>
            </a:br>
            <a:r>
              <a:rPr lang="fr-FR" sz="900" b="0" dirty="0">
                <a:solidFill>
                  <a:srgbClr val="D4D4D4"/>
                </a:solidFill>
                <a:effectLst/>
                <a:latin typeface="Consolas" panose="020B0609020204030204" pitchFamily="49" charset="0"/>
              </a:rPr>
              <a:t>  </a:t>
            </a:r>
            <a:r>
              <a:rPr lang="fr-FR" sz="900" b="0" dirty="0">
                <a:solidFill>
                  <a:srgbClr val="C586C0"/>
                </a:solidFill>
                <a:effectLst/>
                <a:latin typeface="Consolas" panose="020B0609020204030204" pitchFamily="49" charset="0"/>
              </a:rPr>
              <a:t>if</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 {</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backgroundColor</a:t>
            </a:r>
            <a:r>
              <a:rPr lang="fr-FR" sz="900" b="0" dirty="0">
                <a:solidFill>
                  <a:srgbClr val="D4D4D4"/>
                </a:solidFill>
                <a:effectLst/>
                <a:latin typeface="Consolas" panose="020B0609020204030204" pitchFamily="49" charset="0"/>
              </a:rPr>
              <a:t> = </a:t>
            </a:r>
            <a:r>
              <a:rPr lang="fr-FR" sz="900" b="0" dirty="0" err="1">
                <a:solidFill>
                  <a:srgbClr val="DCDCAA"/>
                </a:solidFill>
                <a:effectLst/>
                <a:latin typeface="Consolas" panose="020B0609020204030204" pitchFamily="49" charset="0"/>
              </a:rPr>
              <a:t>useThemeColor</a:t>
            </a:r>
            <a:r>
              <a:rPr lang="fr-FR" sz="900" b="0" dirty="0">
                <a:solidFill>
                  <a:srgbClr val="D4D4D4"/>
                </a:solidFill>
                <a:effectLst/>
                <a:latin typeface="Consolas" panose="020B0609020204030204" pitchFamily="49" charset="0"/>
              </a:rPr>
              <a:t>(</a:t>
            </a:r>
          </a:p>
          <a:p>
            <a:r>
              <a:rPr lang="fr-FR" sz="900" dirty="0">
                <a:solidFill>
                  <a:srgbClr val="D4D4D4"/>
                </a:solidFill>
                <a:latin typeface="Consolas" panose="020B0609020204030204" pitchFamily="49" charset="0"/>
              </a:rPr>
              <a:t>                       </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themeName</a:t>
            </a:r>
            <a:r>
              <a:rPr lang="fr-FR" sz="900" b="0" dirty="0">
                <a:solidFill>
                  <a:srgbClr val="9CDCFE"/>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D4D4D4"/>
                </a:solidFill>
                <a:effectLst/>
                <a:latin typeface="Consolas" panose="020B0609020204030204" pitchFamily="49" charset="0"/>
              </a:rPr>
              <a:t>props.</a:t>
            </a:r>
            <a:r>
              <a:rPr lang="fr-FR" sz="900" b="0" dirty="0" err="1">
                <a:solidFill>
                  <a:srgbClr val="9CDCFE"/>
                </a:solidFill>
                <a:effectLst/>
                <a:latin typeface="Consolas" panose="020B0609020204030204" pitchFamily="49" charset="0"/>
              </a:rPr>
              <a:t>themeName</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'background'</a:t>
            </a:r>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  return</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&lt;</a:t>
            </a:r>
            <a:r>
              <a:rPr lang="fr-FR" sz="900" b="0" dirty="0" err="1">
                <a:solidFill>
                  <a:srgbClr val="4EC9B0"/>
                </a:solidFill>
                <a:effectLst/>
                <a:latin typeface="Consolas" panose="020B0609020204030204" pitchFamily="49" charset="0"/>
              </a:rPr>
              <a:t>DefaultView</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backgroundColor</a:t>
            </a:r>
            <a:r>
              <a:rPr lang="fr-FR" sz="900" b="0" dirty="0">
                <a:solidFill>
                  <a:srgbClr val="D4D4D4"/>
                </a:solidFill>
                <a:effectLst/>
                <a:latin typeface="Consolas" panose="020B0609020204030204" pitchFamily="49" charset="0"/>
              </a:rPr>
              <a:t> }, </a:t>
            </a:r>
            <a:r>
              <a:rPr lang="fr-FR" sz="900" b="0" dirty="0">
                <a:solidFill>
                  <a:srgbClr val="4FC1FF"/>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endParaRPr lang="fr-FR" sz="900" dirty="0">
              <a:solidFill>
                <a:srgbClr val="D4D4D4"/>
              </a:solidFill>
              <a:latin typeface="Consolas" panose="020B0609020204030204" pitchFamily="49" charset="0"/>
            </a:endParaRPr>
          </a:p>
          <a:p>
            <a:r>
              <a:rPr lang="fr-FR" sz="900" b="0" dirty="0">
                <a:solidFill>
                  <a:srgbClr val="D4D4D4"/>
                </a:solidFill>
                <a:effectLst/>
                <a:latin typeface="Consolas" panose="020B0609020204030204" pitchFamily="49" charset="0"/>
              </a:rPr>
              <a:t>              </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otherProps</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/&gt;</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 </a:t>
            </a:r>
            <a:r>
              <a:rPr lang="fr-FR" sz="900" b="0" dirty="0" err="1">
                <a:solidFill>
                  <a:srgbClr val="C586C0"/>
                </a:solidFill>
                <a:effectLst/>
                <a:latin typeface="Consolas" panose="020B0609020204030204" pitchFamily="49" charset="0"/>
              </a:rPr>
              <a:t>else</a:t>
            </a:r>
            <a:r>
              <a:rPr lang="fr-FR" sz="900" b="0" dirty="0">
                <a:solidFill>
                  <a:srgbClr val="D4D4D4"/>
                </a:solidFill>
                <a:effectLst/>
                <a:latin typeface="Consolas" panose="020B0609020204030204" pitchFamily="49" charset="0"/>
              </a:rPr>
              <a:t> {</a:t>
            </a:r>
          </a:p>
          <a:p>
            <a:r>
              <a:rPr lang="fr-FR" sz="900" b="0" dirty="0">
                <a:solidFill>
                  <a:srgbClr val="569CD6"/>
                </a:solidFill>
                <a:effectLst/>
                <a:latin typeface="Consolas" panose="020B0609020204030204" pitchFamily="49" charset="0"/>
              </a:rPr>
              <a:t>    </a:t>
            </a:r>
            <a:r>
              <a:rPr lang="fr-FR" sz="900" b="0" dirty="0" err="1">
                <a:solidFill>
                  <a:srgbClr val="569CD6"/>
                </a:solidFill>
                <a:effectLst/>
                <a:latin typeface="Consolas" panose="020B0609020204030204" pitchFamily="49" charset="0"/>
              </a:rPr>
              <a:t>const</a:t>
            </a:r>
            <a:r>
              <a:rPr lang="fr-FR" sz="900" b="0" dirty="0">
                <a:solidFill>
                  <a:srgbClr val="D4D4D4"/>
                </a:solidFill>
                <a:effectLst/>
                <a:latin typeface="Consolas" panose="020B0609020204030204" pitchFamily="49" charset="0"/>
              </a:rPr>
              <a:t> </a:t>
            </a:r>
            <a:r>
              <a:rPr lang="fr-FR" sz="900" b="0" dirty="0" err="1">
                <a:solidFill>
                  <a:srgbClr val="4FC1FF"/>
                </a:solidFill>
                <a:effectLst/>
                <a:latin typeface="Consolas" panose="020B0609020204030204" pitchFamily="49" charset="0"/>
              </a:rPr>
              <a:t>backgroundColor</a:t>
            </a:r>
            <a:r>
              <a:rPr lang="fr-FR" sz="900" b="0" dirty="0">
                <a:solidFill>
                  <a:srgbClr val="D4D4D4"/>
                </a:solidFill>
                <a:effectLst/>
                <a:latin typeface="Consolas" panose="020B0609020204030204" pitchFamily="49" charset="0"/>
              </a:rPr>
              <a:t> = </a:t>
            </a:r>
            <a:r>
              <a:rPr lang="fr-FR" sz="900" b="0" dirty="0" err="1">
                <a:solidFill>
                  <a:srgbClr val="DCDCAA"/>
                </a:solidFill>
                <a:effectLst/>
                <a:latin typeface="Consolas" panose="020B0609020204030204" pitchFamily="49" charset="0"/>
              </a:rPr>
              <a:t>useThemeColor</a:t>
            </a:r>
            <a:r>
              <a:rPr lang="fr-FR" sz="900" b="0" dirty="0">
                <a:solidFill>
                  <a:srgbClr val="D4D4D4"/>
                </a:solidFill>
                <a:effectLst/>
                <a:latin typeface="Consolas" panose="020B0609020204030204" pitchFamily="49" charset="0"/>
              </a:rPr>
              <a:t>({ }, </a:t>
            </a:r>
            <a:r>
              <a:rPr lang="fr-FR" sz="900" b="0" dirty="0">
                <a:solidFill>
                  <a:srgbClr val="CE9178"/>
                </a:solidFill>
                <a:effectLst/>
                <a:latin typeface="Consolas" panose="020B0609020204030204" pitchFamily="49" charset="0"/>
              </a:rPr>
              <a:t>'background’</a:t>
            </a:r>
            <a:r>
              <a:rPr lang="fr-FR" sz="900" b="0" dirty="0">
                <a:solidFill>
                  <a:srgbClr val="D4D4D4"/>
                </a:solidFill>
                <a:effectLst/>
                <a:latin typeface="Consolas" panose="020B0609020204030204" pitchFamily="49" charset="0"/>
              </a:rPr>
              <a:t>);</a:t>
            </a:r>
          </a:p>
          <a:p>
            <a:r>
              <a:rPr lang="fr-FR" sz="900" b="0" dirty="0">
                <a:solidFill>
                  <a:srgbClr val="C586C0"/>
                </a:solidFill>
                <a:effectLst/>
                <a:latin typeface="Consolas" panose="020B0609020204030204" pitchFamily="49" charset="0"/>
              </a:rPr>
              <a:t>    return</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&lt;</a:t>
            </a:r>
            <a:r>
              <a:rPr lang="fr-FR" sz="900" b="0" dirty="0" err="1">
                <a:solidFill>
                  <a:srgbClr val="4EC9B0"/>
                </a:solidFill>
                <a:effectLst/>
                <a:latin typeface="Consolas" panose="020B0609020204030204" pitchFamily="49" charset="0"/>
              </a:rPr>
              <a:t>DefaultView</a:t>
            </a:r>
            <a:r>
              <a:rPr lang="fr-FR" sz="900" b="0" dirty="0">
                <a:solidFill>
                  <a:srgbClr val="D4D4D4"/>
                </a:solidFill>
                <a:effectLst/>
                <a:latin typeface="Consolas" panose="020B0609020204030204" pitchFamily="49" charset="0"/>
              </a:rPr>
              <a:t> </a:t>
            </a:r>
            <a:r>
              <a:rPr lang="fr-FR" sz="900" b="0" dirty="0">
                <a:solidFill>
                  <a:srgbClr val="9CDCFE"/>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err="1">
                <a:solidFill>
                  <a:srgbClr val="9CDCFE"/>
                </a:solidFill>
                <a:effectLst/>
                <a:latin typeface="Consolas" panose="020B0609020204030204" pitchFamily="49" charset="0"/>
              </a:rPr>
              <a:t>backgroundColor</a:t>
            </a:r>
            <a:r>
              <a:rPr lang="fr-FR" sz="900" b="0" dirty="0">
                <a:solidFill>
                  <a:srgbClr val="D4D4D4"/>
                </a:solidFill>
                <a:effectLst/>
                <a:latin typeface="Consolas" panose="020B0609020204030204" pitchFamily="49" charset="0"/>
              </a:rPr>
              <a:t> }, </a:t>
            </a:r>
            <a:r>
              <a:rPr lang="fr-FR" sz="900" b="0" dirty="0">
                <a:solidFill>
                  <a:srgbClr val="4FC1FF"/>
                </a:solidFill>
                <a:effectLst/>
                <a:latin typeface="Consolas" panose="020B0609020204030204" pitchFamily="49" charset="0"/>
              </a:rPr>
              <a:t>style</a:t>
            </a:r>
            <a:r>
              <a:rPr lang="fr-FR" sz="900" b="0" dirty="0">
                <a:solidFill>
                  <a:srgbClr val="D4D4D4"/>
                </a:solidFill>
                <a:effectLst/>
                <a:latin typeface="Consolas" panose="020B0609020204030204" pitchFamily="49" charset="0"/>
              </a:rPr>
              <a:t>]</a:t>
            </a:r>
            <a:r>
              <a:rPr lang="fr-FR" sz="900" b="0" dirty="0">
                <a:solidFill>
                  <a:srgbClr val="569CD6"/>
                </a:solidFill>
                <a:effectLst/>
                <a:latin typeface="Consolas" panose="020B0609020204030204" pitchFamily="49" charset="0"/>
              </a:rPr>
              <a:t>} 	{</a:t>
            </a:r>
            <a:r>
              <a:rPr lang="fr-FR" sz="900" b="0" dirty="0">
                <a:solidFill>
                  <a:srgbClr val="D4D4D4"/>
                </a:solidFill>
                <a:effectLst/>
                <a:latin typeface="Consolas" panose="020B0609020204030204" pitchFamily="49" charset="0"/>
              </a:rPr>
              <a:t>...</a:t>
            </a:r>
            <a:r>
              <a:rPr lang="fr-FR" sz="900" b="0" dirty="0" err="1">
                <a:solidFill>
                  <a:srgbClr val="9CDCFE"/>
                </a:solidFill>
                <a:effectLst/>
                <a:latin typeface="Consolas" panose="020B0609020204030204" pitchFamily="49" charset="0"/>
              </a:rPr>
              <a:t>otherProps</a:t>
            </a:r>
            <a:r>
              <a:rPr lang="fr-FR" sz="900" b="0" dirty="0">
                <a:solidFill>
                  <a:srgbClr val="569CD6"/>
                </a:solidFill>
                <a:effectLst/>
                <a:latin typeface="Consolas" panose="020B0609020204030204" pitchFamily="49" charset="0"/>
              </a:rPr>
              <a:t>}</a:t>
            </a:r>
            <a:r>
              <a:rPr lang="fr-FR" sz="900" b="0" dirty="0">
                <a:solidFill>
                  <a:srgbClr val="D4D4D4"/>
                </a:solidFill>
                <a:effectLst/>
                <a:latin typeface="Consolas" panose="020B0609020204030204" pitchFamily="49" charset="0"/>
              </a:rPr>
              <a:t> </a:t>
            </a:r>
            <a:r>
              <a:rPr lang="fr-FR" sz="900" b="0" dirty="0">
                <a:solidFill>
                  <a:srgbClr val="808080"/>
                </a:solidFill>
                <a:effectLst/>
                <a:latin typeface="Consolas" panose="020B0609020204030204" pitchFamily="49" charset="0"/>
              </a:rPr>
              <a:t>/&gt;</a:t>
            </a:r>
            <a:r>
              <a:rPr lang="fr-FR" sz="900" b="0" dirty="0">
                <a:solidFill>
                  <a:srgbClr val="D4D4D4"/>
                </a:solidFill>
                <a:effectLst/>
                <a:latin typeface="Consolas" panose="020B0609020204030204" pitchFamily="49" charset="0"/>
              </a:rPr>
              <a:t>;</a:t>
            </a:r>
          </a:p>
          <a:p>
            <a:r>
              <a:rPr lang="fr-FR" sz="900" b="0" dirty="0">
                <a:solidFill>
                  <a:srgbClr val="D4D4D4"/>
                </a:solidFill>
                <a:effectLst/>
                <a:latin typeface="Consolas" panose="020B0609020204030204" pitchFamily="49" charset="0"/>
              </a:rPr>
              <a:t>  }</a:t>
            </a:r>
          </a:p>
          <a:p>
            <a:r>
              <a:rPr lang="fr-FR" sz="9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98388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Appliquer le thème dans l’app</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1491553" y="1448407"/>
            <a:ext cx="6291820" cy="3379625"/>
          </a:xfrm>
          <a:prstGeom prst="roundRect">
            <a:avLst>
              <a:gd name="adj" fmla="val 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a:solidFill>
                  <a:srgbClr val="D4D4D4"/>
                </a:solidFill>
                <a:effectLst/>
                <a:latin typeface="Consolas" panose="020B0609020204030204" pitchFamily="49" charset="0"/>
              </a:rPr>
              <a:t>…</a:t>
            </a:r>
          </a:p>
          <a:p>
            <a:r>
              <a:rPr lang="fr-FR" sz="1050" b="0" dirty="0" err="1">
                <a:solidFill>
                  <a:srgbClr val="569CD6"/>
                </a:solidFill>
                <a:effectLst/>
                <a:latin typeface="Consolas" panose="020B0609020204030204" pitchFamily="49" charset="0"/>
              </a:rPr>
              <a:t>function</a:t>
            </a:r>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RootLayoutNav</a:t>
            </a:r>
            <a:r>
              <a:rPr lang="fr-FR" sz="1050" b="0" dirty="0">
                <a:solidFill>
                  <a:srgbClr val="D4D4D4"/>
                </a:solidFill>
                <a:effectLst/>
                <a:latin typeface="Consolas" panose="020B0609020204030204" pitchFamily="49" charset="0"/>
              </a:rPr>
              <a:t>() {</a:t>
            </a:r>
          </a:p>
          <a:p>
            <a:r>
              <a:rPr lang="fr-FR" sz="1050" b="0" dirty="0">
                <a:solidFill>
                  <a:srgbClr val="569CD6"/>
                </a:solidFill>
                <a:effectLst/>
                <a:latin typeface="Consolas" panose="020B0609020204030204" pitchFamily="49" charset="0"/>
              </a:rPr>
              <a:t>  </a:t>
            </a:r>
            <a:r>
              <a:rPr lang="fr-FR" sz="1050" b="0" dirty="0" err="1">
                <a:solidFill>
                  <a:srgbClr val="569CD6"/>
                </a:solidFill>
                <a:effectLst/>
                <a:latin typeface="Consolas" panose="020B0609020204030204" pitchFamily="49" charset="0"/>
              </a:rPr>
              <a:t>const</a:t>
            </a:r>
            <a:r>
              <a:rPr lang="fr-FR" sz="1050" b="0" dirty="0">
                <a:solidFill>
                  <a:srgbClr val="D4D4D4"/>
                </a:solidFill>
                <a:effectLst/>
                <a:latin typeface="Consolas" panose="020B0609020204030204" pitchFamily="49" charset="0"/>
              </a:rPr>
              <a:t> </a:t>
            </a:r>
            <a:r>
              <a:rPr lang="fr-FR" sz="1050" b="0" dirty="0" err="1">
                <a:solidFill>
                  <a:srgbClr val="4FC1FF"/>
                </a:solidFill>
                <a:effectLst/>
                <a:latin typeface="Consolas" panose="020B0609020204030204" pitchFamily="49" charset="0"/>
              </a:rPr>
              <a:t>colorScheme</a:t>
            </a:r>
            <a:r>
              <a:rPr lang="fr-FR" sz="1050" b="0" dirty="0">
                <a:solidFill>
                  <a:srgbClr val="D4D4D4"/>
                </a:solidFill>
                <a:effectLst/>
                <a:latin typeface="Consolas" panose="020B0609020204030204" pitchFamily="49" charset="0"/>
              </a:rPr>
              <a:t> = </a:t>
            </a:r>
            <a:r>
              <a:rPr lang="fr-FR" sz="1050" b="0" dirty="0" err="1">
                <a:solidFill>
                  <a:srgbClr val="DCDCAA"/>
                </a:solidFill>
                <a:effectLst/>
                <a:latin typeface="Consolas" panose="020B0609020204030204" pitchFamily="49" charset="0"/>
              </a:rPr>
              <a:t>useColorScheme</a:t>
            </a:r>
            <a:r>
              <a:rPr lang="fr-FR" sz="1050" b="0" dirty="0">
                <a:solidFill>
                  <a:srgbClr val="D4D4D4"/>
                </a:solidFill>
                <a:effectLst/>
                <a:latin typeface="Consolas" panose="020B0609020204030204" pitchFamily="49" charset="0"/>
              </a:rPr>
              <a:t>();</a:t>
            </a:r>
          </a:p>
          <a:p>
            <a:br>
              <a:rPr lang="fr-FR" sz="1050" b="0" dirty="0">
                <a:solidFill>
                  <a:srgbClr val="D4D4D4"/>
                </a:solidFill>
                <a:effectLst/>
                <a:latin typeface="Consolas" panose="020B0609020204030204" pitchFamily="49" charset="0"/>
              </a:rPr>
            </a:b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return</a:t>
            </a:r>
            <a:r>
              <a:rPr lang="fr-FR" sz="1050" b="0" dirty="0">
                <a:solidFill>
                  <a:srgbClr val="D4D4D4"/>
                </a:solidFill>
                <a:effectLst/>
                <a:latin typeface="Consolas" panose="020B0609020204030204" pitchFamily="49" charset="0"/>
              </a:rPr>
              <a:t> (</a:t>
            </a:r>
          </a:p>
          <a:p>
            <a:r>
              <a:rPr lang="fr-FR" sz="1050" b="0" dirty="0">
                <a:solidFill>
                  <a:srgbClr val="808080"/>
                </a:solidFill>
                <a:effectLst/>
                <a:latin typeface="Consolas" panose="020B0609020204030204" pitchFamily="49" charset="0"/>
              </a:rPr>
              <a:t>    &lt;&gt;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ThemeProvider</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value</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err="1">
                <a:solidFill>
                  <a:srgbClr val="4FC1FF"/>
                </a:solidFill>
                <a:effectLst/>
                <a:latin typeface="Consolas" panose="020B0609020204030204" pitchFamily="49" charset="0"/>
              </a:rPr>
              <a:t>colorScheme</a:t>
            </a:r>
            <a:r>
              <a:rPr lang="fr-FR" sz="1050" b="0" dirty="0">
                <a:solidFill>
                  <a:srgbClr val="D4D4D4"/>
                </a:solidFill>
                <a:effectLst/>
                <a:latin typeface="Consolas" panose="020B0609020204030204" pitchFamily="49" charset="0"/>
              </a:rPr>
              <a:t> === </a:t>
            </a:r>
            <a:r>
              <a:rPr lang="fr-FR" sz="1050" b="0" dirty="0">
                <a:solidFill>
                  <a:srgbClr val="CE9178"/>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dark</a:t>
            </a:r>
            <a:r>
              <a:rPr lang="fr-FR" sz="1050" b="0" dirty="0">
                <a:solidFill>
                  <a:srgbClr val="CE9178"/>
                </a:solidFill>
                <a:effectLst/>
                <a:latin typeface="Consolas" panose="020B0609020204030204" pitchFamily="49" charset="0"/>
              </a:rPr>
              <a:t>'</a:t>
            </a:r>
            <a:r>
              <a:rPr lang="fr-FR" sz="1050" b="0" dirty="0">
                <a:solidFill>
                  <a:srgbClr val="D4D4D4"/>
                </a:solidFill>
                <a:effectLst/>
                <a:latin typeface="Consolas" panose="020B0609020204030204" pitchFamily="49" charset="0"/>
              </a:rPr>
              <a:t> ? </a:t>
            </a:r>
            <a:r>
              <a:rPr lang="fr-FR" sz="1050" b="0" dirty="0" err="1">
                <a:solidFill>
                  <a:srgbClr val="9CDCFE"/>
                </a:solidFill>
                <a:effectLst/>
                <a:latin typeface="Consolas" panose="020B0609020204030204" pitchFamily="49" charset="0"/>
              </a:rPr>
              <a:t>Colors</a:t>
            </a:r>
            <a:r>
              <a:rPr lang="fr-FR" sz="1050" b="0" dirty="0" err="1">
                <a:solidFill>
                  <a:srgbClr val="D4D4D4"/>
                </a:solidFill>
                <a:effectLst/>
                <a:latin typeface="Consolas" panose="020B0609020204030204" pitchFamily="49" charset="0"/>
              </a:rPr>
              <a:t>.</a:t>
            </a:r>
            <a:r>
              <a:rPr lang="fr-FR" sz="1050" b="0" dirty="0" err="1">
                <a:solidFill>
                  <a:srgbClr val="9CDCFE"/>
                </a:solidFill>
                <a:effectLst/>
                <a:latin typeface="Consolas" panose="020B0609020204030204" pitchFamily="49" charset="0"/>
              </a:rPr>
              <a:t>dark</a:t>
            </a:r>
            <a:r>
              <a:rPr lang="fr-FR" sz="1050" b="0" dirty="0">
                <a:solidFill>
                  <a:srgbClr val="D4D4D4"/>
                </a:solidFill>
                <a:effectLst/>
                <a:latin typeface="Consolas" panose="020B0609020204030204" pitchFamily="49" charset="0"/>
              </a:rPr>
              <a:t> : </a:t>
            </a:r>
            <a:r>
              <a:rPr lang="fr-FR" sz="1050" b="0" dirty="0" err="1">
                <a:solidFill>
                  <a:srgbClr val="9CDCFE"/>
                </a:solidFill>
                <a:effectLst/>
                <a:latin typeface="Consolas" panose="020B0609020204030204" pitchFamily="49" charset="0"/>
              </a:rPr>
              <a:t>Colors</a:t>
            </a:r>
            <a:r>
              <a:rPr lang="fr-FR" sz="1050" b="0" dirty="0" err="1">
                <a:solidFill>
                  <a:srgbClr val="D4D4D4"/>
                </a:solidFill>
                <a:effectLst/>
                <a:latin typeface="Consolas" panose="020B0609020204030204" pitchFamily="49" charset="0"/>
              </a:rPr>
              <a:t>.</a:t>
            </a:r>
            <a:r>
              <a:rPr lang="fr-FR" sz="1050" b="0" dirty="0" err="1">
                <a:solidFill>
                  <a:srgbClr val="9CDCFE"/>
                </a:solidFill>
                <a:effectLst/>
                <a:latin typeface="Consolas" panose="020B0609020204030204" pitchFamily="49" charset="0"/>
              </a:rPr>
              <a:t>light</a:t>
            </a:r>
            <a:r>
              <a:rPr lang="fr-FR" sz="1050" b="0" dirty="0">
                <a:solidFill>
                  <a:srgbClr val="569CD6"/>
                </a:solidFill>
                <a:effectLst/>
                <a:latin typeface="Consolas" panose="020B0609020204030204" pitchFamily="49" charset="0"/>
              </a:rPr>
              <a:t>}</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a:solidFill>
                  <a:srgbClr val="4EC9B0"/>
                </a:solidFill>
                <a:effectLst/>
                <a:latin typeface="Consolas" panose="020B0609020204030204" pitchFamily="49" charset="0"/>
              </a:rPr>
              <a:t>Stack</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Stack.Screen</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name</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tabs</a:t>
            </a:r>
            <a:r>
              <a:rPr lang="fr-FR" sz="1050" b="0" dirty="0">
                <a:solidFill>
                  <a:srgbClr val="CE9178"/>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options</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headerShown</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false</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Stack.Screen</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name</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"modal"</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options</a:t>
            </a:r>
            <a:r>
              <a:rPr lang="fr-FR" sz="1050" b="0" dirty="0">
                <a:solidFill>
                  <a:srgbClr val="D4D4D4"/>
                </a:solidFill>
                <a:effectLst/>
                <a:latin typeface="Consolas" panose="020B0609020204030204" pitchFamily="49" charset="0"/>
              </a:rPr>
              <a:t>=</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presentation</a:t>
            </a:r>
            <a:r>
              <a:rPr lang="fr-FR" sz="1050" b="0" dirty="0">
                <a:solidFill>
                  <a:srgbClr val="9CDCFE"/>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CE9178"/>
                </a:solidFill>
                <a:effectLst/>
                <a:latin typeface="Consolas" panose="020B0609020204030204" pitchFamily="49" charset="0"/>
              </a:rPr>
              <a:t>'modal'</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a:t>
            </a:r>
            <a:r>
              <a:rPr lang="fr-FR" sz="1050" b="0" dirty="0">
                <a:solidFill>
                  <a:srgbClr val="D4D4D4"/>
                </a:solidFill>
                <a:effectLst/>
                <a:latin typeface="Consolas" panose="020B0609020204030204" pitchFamily="49" charset="0"/>
              </a:rPr>
              <a:t> </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a:solidFill>
                  <a:srgbClr val="4EC9B0"/>
                </a:solidFill>
                <a:effectLst/>
                <a:latin typeface="Consolas" panose="020B0609020204030204" pitchFamily="49" charset="0"/>
              </a:rPr>
              <a:t>Stack</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a:t>
            </a:r>
            <a:r>
              <a:rPr lang="fr-FR" sz="1050" b="0" dirty="0" err="1">
                <a:solidFill>
                  <a:srgbClr val="4EC9B0"/>
                </a:solidFill>
                <a:effectLst/>
                <a:latin typeface="Consolas" panose="020B0609020204030204" pitchFamily="49" charset="0"/>
              </a:rPr>
              <a:t>ThemeProvider</a:t>
            </a:r>
            <a:r>
              <a:rPr lang="fr-FR" sz="1050" b="0" dirty="0">
                <a:solidFill>
                  <a:srgbClr val="808080"/>
                </a:solidFill>
                <a:effectLst/>
                <a:latin typeface="Consolas" panose="020B0609020204030204" pitchFamily="49" charset="0"/>
              </a:rPr>
              <a:t>&gt;</a:t>
            </a:r>
            <a:endParaRPr lang="fr-FR" sz="1050" b="0" dirty="0">
              <a:solidFill>
                <a:srgbClr val="D4D4D4"/>
              </a:solidFill>
              <a:effectLst/>
              <a:latin typeface="Consolas" panose="020B0609020204030204" pitchFamily="49" charset="0"/>
            </a:endParaRPr>
          </a:p>
          <a:p>
            <a:r>
              <a:rPr lang="fr-FR" sz="1050" b="0" dirty="0">
                <a:solidFill>
                  <a:srgbClr val="808080"/>
                </a:solidFill>
                <a:effectLst/>
                <a:latin typeface="Consolas" panose="020B0609020204030204" pitchFamily="49" charset="0"/>
              </a:rPr>
              <a:t>    &lt;/&gt;</a:t>
            </a:r>
            <a:endParaRPr lang="fr-FR" sz="1050" b="0" dirty="0">
              <a:solidFill>
                <a:srgbClr val="D4D4D4"/>
              </a:solidFill>
              <a:effectLst/>
              <a:latin typeface="Consolas" panose="020B0609020204030204" pitchFamily="49" charset="0"/>
            </a:endParaRPr>
          </a:p>
          <a:p>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a:t>
            </a:r>
          </a:p>
        </p:txBody>
      </p:sp>
      <p:sp>
        <p:nvSpPr>
          <p:cNvPr id="3" name="ZoneTexte 2">
            <a:extLst>
              <a:ext uri="{FF2B5EF4-FFF2-40B4-BE49-F238E27FC236}">
                <a16:creationId xmlns:a16="http://schemas.microsoft.com/office/drawing/2014/main" id="{B6019397-7A9F-18F0-156F-68EECFD1BFD3}"/>
              </a:ext>
            </a:extLst>
          </p:cNvPr>
          <p:cNvSpPr txBox="1"/>
          <p:nvPr/>
        </p:nvSpPr>
        <p:spPr>
          <a:xfrm>
            <a:off x="1491553" y="1272300"/>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_</a:t>
            </a:r>
            <a:r>
              <a:rPr lang="fr-FR" dirty="0" err="1"/>
              <a:t>layout.tsx</a:t>
            </a:r>
            <a:endParaRPr lang="fr-FR" dirty="0"/>
          </a:p>
        </p:txBody>
      </p:sp>
      <p:sp>
        <p:nvSpPr>
          <p:cNvPr id="5" name="Processus 4">
            <a:extLst>
              <a:ext uri="{FF2B5EF4-FFF2-40B4-BE49-F238E27FC236}">
                <a16:creationId xmlns:a16="http://schemas.microsoft.com/office/drawing/2014/main" id="{83DA1203-D6E7-74CE-498D-A2CF32DE1E5A}"/>
              </a:ext>
            </a:extLst>
          </p:cNvPr>
          <p:cNvSpPr/>
          <p:nvPr/>
        </p:nvSpPr>
        <p:spPr>
          <a:xfrm>
            <a:off x="1996775" y="2852928"/>
            <a:ext cx="5655672" cy="226772"/>
          </a:xfrm>
          <a:prstGeom prst="flowChart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9821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GitFlow</a:t>
            </a:r>
            <a:endParaRPr dirty="0"/>
          </a:p>
        </p:txBody>
      </p:sp>
      <p:sp>
        <p:nvSpPr>
          <p:cNvPr id="984" name="Google Shape;984;p52"/>
          <p:cNvSpPr txBox="1"/>
          <p:nvPr/>
        </p:nvSpPr>
        <p:spPr>
          <a:xfrm>
            <a:off x="1031550" y="4178603"/>
            <a:ext cx="7080900" cy="3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latin typeface="Roboto"/>
              <a:ea typeface="Roboto"/>
              <a:cs typeface="Roboto"/>
              <a:sym typeface="Roboto"/>
            </a:endParaRPr>
          </a:p>
        </p:txBody>
      </p:sp>
      <p:sp>
        <p:nvSpPr>
          <p:cNvPr id="1037" name="Google Shape;1037;p52"/>
          <p:cNvSpPr/>
          <p:nvPr/>
        </p:nvSpPr>
        <p:spPr>
          <a:xfrm rot="8037502">
            <a:off x="3013001" y="2133188"/>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rot="8037502">
            <a:off x="4694712" y="295427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rot="8037502">
            <a:off x="5881789" y="1910624"/>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rot="8037502">
            <a:off x="3522473" y="327575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rot="8037502">
            <a:off x="6212619" y="3405963"/>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 6">
            <a:extLst>
              <a:ext uri="{FF2B5EF4-FFF2-40B4-BE49-F238E27FC236}">
                <a16:creationId xmlns:a16="http://schemas.microsoft.com/office/drawing/2014/main" id="{ECD1BE15-7C4D-264A-4FDC-C2B1008E1453}"/>
              </a:ext>
            </a:extLst>
          </p:cNvPr>
          <p:cNvPicPr>
            <a:picLocks noChangeAspect="1"/>
          </p:cNvPicPr>
          <p:nvPr/>
        </p:nvPicPr>
        <p:blipFill>
          <a:blip r:embed="rId3"/>
          <a:srcRect/>
          <a:stretch/>
        </p:blipFill>
        <p:spPr>
          <a:xfrm>
            <a:off x="1840624" y="1207767"/>
            <a:ext cx="5462751" cy="2727966"/>
          </a:xfrm>
          <a:prstGeom prst="rect">
            <a:avLst/>
          </a:prstGeom>
        </p:spPr>
      </p:pic>
      <p:grpSp>
        <p:nvGrpSpPr>
          <p:cNvPr id="20" name="Groupe 19">
            <a:extLst>
              <a:ext uri="{FF2B5EF4-FFF2-40B4-BE49-F238E27FC236}">
                <a16:creationId xmlns:a16="http://schemas.microsoft.com/office/drawing/2014/main" id="{3CFE8E70-12FC-277F-4FA4-58B1A5DCC775}"/>
              </a:ext>
            </a:extLst>
          </p:cNvPr>
          <p:cNvGrpSpPr/>
          <p:nvPr/>
        </p:nvGrpSpPr>
        <p:grpSpPr>
          <a:xfrm>
            <a:off x="2230820" y="1133604"/>
            <a:ext cx="5360604" cy="2209833"/>
            <a:chOff x="2230820" y="1133604"/>
            <a:chExt cx="5360604" cy="2209833"/>
          </a:xfrm>
        </p:grpSpPr>
        <p:sp>
          <p:nvSpPr>
            <p:cNvPr id="11" name="Rectangle : coins arrondis 10">
              <a:extLst>
                <a:ext uri="{FF2B5EF4-FFF2-40B4-BE49-F238E27FC236}">
                  <a16:creationId xmlns:a16="http://schemas.microsoft.com/office/drawing/2014/main" id="{F7B891F0-62FB-6E9C-E76A-12D897610074}"/>
                </a:ext>
              </a:extLst>
            </p:cNvPr>
            <p:cNvSpPr/>
            <p:nvPr/>
          </p:nvSpPr>
          <p:spPr>
            <a:xfrm>
              <a:off x="2230820" y="1133604"/>
              <a:ext cx="685800" cy="19476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a:solidFill>
                    <a:schemeClr val="accent1"/>
                  </a:solidFill>
                  <a:latin typeface="+mj-lt"/>
                </a:rPr>
                <a:t>Hotfix</a:t>
              </a:r>
              <a:endParaRPr lang="fr-FR" sz="1000" dirty="0">
                <a:solidFill>
                  <a:schemeClr val="accent1"/>
                </a:solidFill>
                <a:latin typeface="+mj-lt"/>
              </a:endParaRPr>
            </a:p>
          </p:txBody>
        </p:sp>
        <p:grpSp>
          <p:nvGrpSpPr>
            <p:cNvPr id="17" name="Groupe 16">
              <a:extLst>
                <a:ext uri="{FF2B5EF4-FFF2-40B4-BE49-F238E27FC236}">
                  <a16:creationId xmlns:a16="http://schemas.microsoft.com/office/drawing/2014/main" id="{DE5FC57B-AF98-A855-757C-005C4B9B0E59}"/>
                </a:ext>
              </a:extLst>
            </p:cNvPr>
            <p:cNvGrpSpPr/>
            <p:nvPr/>
          </p:nvGrpSpPr>
          <p:grpSpPr>
            <a:xfrm>
              <a:off x="6657150" y="1183567"/>
              <a:ext cx="934274" cy="528343"/>
              <a:chOff x="6657150" y="1174041"/>
              <a:chExt cx="934274" cy="528343"/>
            </a:xfrm>
          </p:grpSpPr>
          <p:sp>
            <p:nvSpPr>
              <p:cNvPr id="8" name="Parenthèse ouvrante 7">
                <a:extLst>
                  <a:ext uri="{FF2B5EF4-FFF2-40B4-BE49-F238E27FC236}">
                    <a16:creationId xmlns:a16="http://schemas.microsoft.com/office/drawing/2014/main" id="{2228EF32-68A5-152C-F6F6-EF0381251DF1}"/>
                  </a:ext>
                </a:extLst>
              </p:cNvPr>
              <p:cNvSpPr/>
              <p:nvPr/>
            </p:nvSpPr>
            <p:spPr>
              <a:xfrm rot="5400000">
                <a:off x="6951272" y="1062233"/>
                <a:ext cx="346029" cy="934274"/>
              </a:xfrm>
              <a:prstGeom prst="leftBracket">
                <a:avLst>
                  <a:gd name="adj" fmla="val 60728"/>
                </a:avLst>
              </a:prstGeom>
              <a:ln w="57150">
                <a:solidFill>
                  <a:srgbClr val="FF000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12" name="Ellipse 11">
                <a:extLst>
                  <a:ext uri="{FF2B5EF4-FFF2-40B4-BE49-F238E27FC236}">
                    <a16:creationId xmlns:a16="http://schemas.microsoft.com/office/drawing/2014/main" id="{2E3EA583-6E5A-D18A-C740-E197DFE9767D}"/>
                  </a:ext>
                </a:extLst>
              </p:cNvPr>
              <p:cNvSpPr/>
              <p:nvPr/>
            </p:nvSpPr>
            <p:spPr>
              <a:xfrm>
                <a:off x="6970335" y="1203672"/>
                <a:ext cx="302006" cy="302006"/>
              </a:xfrm>
              <a:prstGeom prst="ellipse">
                <a:avLst/>
              </a:prstGeom>
              <a:solidFill>
                <a:srgbClr val="FF0000"/>
              </a:solidFill>
              <a:ln w="1016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Cercle : creux 8">
                <a:extLst>
                  <a:ext uri="{FF2B5EF4-FFF2-40B4-BE49-F238E27FC236}">
                    <a16:creationId xmlns:a16="http://schemas.microsoft.com/office/drawing/2014/main" id="{15FA2865-A8BF-6F29-1103-B6C25A4152F5}"/>
                  </a:ext>
                </a:extLst>
              </p:cNvPr>
              <p:cNvSpPr/>
              <p:nvPr/>
            </p:nvSpPr>
            <p:spPr>
              <a:xfrm>
                <a:off x="6944050" y="1174041"/>
                <a:ext cx="359325" cy="359325"/>
              </a:xfrm>
              <a:prstGeom prst="donut">
                <a:avLst>
                  <a:gd name="adj" fmla="val 0"/>
                </a:avLst>
              </a:prstGeom>
              <a:solidFill>
                <a:schemeClr val="bg2"/>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cxnSp>
          <p:nvCxnSpPr>
            <p:cNvPr id="16" name="Connecteur droit avec flèche 15">
              <a:extLst>
                <a:ext uri="{FF2B5EF4-FFF2-40B4-BE49-F238E27FC236}">
                  <a16:creationId xmlns:a16="http://schemas.microsoft.com/office/drawing/2014/main" id="{344CEF9E-1322-5804-BFBA-6166728B2E60}"/>
                </a:ext>
              </a:extLst>
            </p:cNvPr>
            <p:cNvCxnSpPr>
              <a:cxnSpLocks/>
            </p:cNvCxnSpPr>
            <p:nvPr/>
          </p:nvCxnSpPr>
          <p:spPr>
            <a:xfrm>
              <a:off x="7591424" y="1702385"/>
              <a:ext cx="0" cy="1641052"/>
            </a:xfrm>
            <a:prstGeom prst="straightConnector1">
              <a:avLst/>
            </a:prstGeom>
            <a:ln w="57150">
              <a:solidFill>
                <a:srgbClr val="FF0000"/>
              </a:solidFill>
              <a:prstDash val="dash"/>
              <a:tailEnd type="triangle"/>
            </a:ln>
          </p:spPr>
          <p:style>
            <a:lnRef idx="3">
              <a:schemeClr val="accent2"/>
            </a:lnRef>
            <a:fillRef idx="0">
              <a:schemeClr val="accent2"/>
            </a:fillRef>
            <a:effectRef idx="2">
              <a:schemeClr val="accent2"/>
            </a:effectRef>
            <a:fontRef idx="minor">
              <a:schemeClr val="tx1"/>
            </a:fontRef>
          </p:style>
        </p:cxnSp>
      </p:grpSp>
      <p:sp>
        <p:nvSpPr>
          <p:cNvPr id="19" name="Rectangle 18">
            <a:extLst>
              <a:ext uri="{FF2B5EF4-FFF2-40B4-BE49-F238E27FC236}">
                <a16:creationId xmlns:a16="http://schemas.microsoft.com/office/drawing/2014/main" id="{8F1DC677-23AB-C12F-BCB9-4904E232E194}"/>
              </a:ext>
            </a:extLst>
          </p:cNvPr>
          <p:cNvSpPr/>
          <p:nvPr/>
        </p:nvSpPr>
        <p:spPr>
          <a:xfrm>
            <a:off x="2054038" y="1957152"/>
            <a:ext cx="5067300" cy="665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CB86E1CF-295E-9961-3CB2-21A969CB3325}"/>
              </a:ext>
            </a:extLst>
          </p:cNvPr>
          <p:cNvSpPr/>
          <p:nvPr/>
        </p:nvSpPr>
        <p:spPr>
          <a:xfrm>
            <a:off x="1981200" y="2606482"/>
            <a:ext cx="5067300" cy="540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a:extLst>
              <a:ext uri="{FF2B5EF4-FFF2-40B4-BE49-F238E27FC236}">
                <a16:creationId xmlns:a16="http://schemas.microsoft.com/office/drawing/2014/main" id="{FB94087D-3FE6-D587-DB8B-E82B51247FD3}"/>
              </a:ext>
            </a:extLst>
          </p:cNvPr>
          <p:cNvSpPr/>
          <p:nvPr/>
        </p:nvSpPr>
        <p:spPr>
          <a:xfrm>
            <a:off x="2133756" y="3146467"/>
            <a:ext cx="5067300" cy="540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27025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childTnLst>
                          </p:cTn>
                        </p:par>
                        <p:par>
                          <p:cTn id="13" fill="hold">
                            <p:stCondLst>
                              <p:cond delay="500"/>
                            </p:stCondLst>
                            <p:childTnLst>
                              <p:par>
                                <p:cTn id="14" presetID="10" presetClass="exit" presetSubtype="0" fill="hold" grpId="0" nodeType="afterEffect">
                                  <p:stCondLst>
                                    <p:cond delay="0"/>
                                  </p:stCondLst>
                                  <p:childTnLst>
                                    <p:animEffect transition="out" filter="fade">
                                      <p:cBhvr>
                                        <p:cTn id="15" dur="500"/>
                                        <p:tgtEl>
                                          <p:spTgt spid="81"/>
                                        </p:tgtEl>
                                      </p:cBhvr>
                                    </p:animEffect>
                                    <p:set>
                                      <p:cBhvr>
                                        <p:cTn id="16" dur="1" fill="hold">
                                          <p:stCondLst>
                                            <p:cond delay="499"/>
                                          </p:stCondLst>
                                        </p:cTn>
                                        <p:tgtEl>
                                          <p:spTgt spid="8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0" grpId="0" animBg="1"/>
      <p:bldP spid="8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des thèmes light et </a:t>
            </a:r>
            <a:r>
              <a:rPr lang="fr-FR" sz="1200" dirty="0" err="1"/>
              <a:t>dark</a:t>
            </a:r>
            <a:r>
              <a:rPr lang="fr-FR" sz="1200" dirty="0"/>
              <a:t> et les appliquer à votre application de manière automatisée.</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229700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Stockage persistant</a:t>
            </a:r>
            <a:endParaRPr dirty="0"/>
          </a:p>
        </p:txBody>
      </p:sp>
      <p:sp>
        <p:nvSpPr>
          <p:cNvPr id="5" name="Rectangle : coins arrondis 4">
            <a:extLst>
              <a:ext uri="{FF2B5EF4-FFF2-40B4-BE49-F238E27FC236}">
                <a16:creationId xmlns:a16="http://schemas.microsoft.com/office/drawing/2014/main" id="{3E8CB710-30F2-0556-C109-79E46197FE9A}"/>
              </a:ext>
            </a:extLst>
          </p:cNvPr>
          <p:cNvSpPr>
            <a:spLocks noChangeArrowheads="1"/>
          </p:cNvSpPr>
          <p:nvPr/>
        </p:nvSpPr>
        <p:spPr bwMode="auto">
          <a:xfrm>
            <a:off x="1431552" y="1843305"/>
            <a:ext cx="6242091" cy="464144"/>
          </a:xfrm>
          <a:prstGeom prst="roundRect">
            <a:avLst>
              <a:gd name="adj" fmla="val 50000"/>
            </a:avLst>
          </a:prstGeom>
          <a:solidFill>
            <a:srgbClr val="1D1D1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2000" rIns="0" bIns="72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F7F7F7"/>
                </a:solidFill>
                <a:effectLst/>
                <a:latin typeface="Inconsolata" panose="020B0604020202020204" pitchFamily="2" charset="0"/>
              </a:rPr>
              <a:t> $ </a:t>
            </a:r>
            <a:r>
              <a:rPr kumimoji="0" lang="fr-FR" altLang="fr-FR" sz="1200" b="0" i="0" u="none" strike="noStrike" cap="none" normalizeH="0" baseline="0" dirty="0" err="1">
                <a:ln>
                  <a:noFill/>
                </a:ln>
                <a:solidFill>
                  <a:srgbClr val="FFFF00"/>
                </a:solidFill>
                <a:effectLst/>
                <a:latin typeface="Inconsolata" panose="020B0604020202020204" pitchFamily="2" charset="0"/>
              </a:rPr>
              <a:t>npx</a:t>
            </a:r>
            <a:r>
              <a:rPr kumimoji="0" lang="fr-FR" altLang="fr-FR" sz="1200" b="0" i="0" u="none" strike="noStrike" cap="none" normalizeH="0" baseline="0" dirty="0">
                <a:ln>
                  <a:noFill/>
                </a:ln>
                <a:solidFill>
                  <a:srgbClr val="FFFF00"/>
                </a:solidFill>
                <a:effectLst/>
                <a:latin typeface="Inconsolata" panose="020B0604020202020204" pitchFamily="2" charset="0"/>
              </a:rPr>
              <a:t> </a:t>
            </a:r>
            <a:r>
              <a:rPr kumimoji="0" lang="fr-FR" altLang="fr-FR" sz="1200" b="0" i="0" u="none" strike="noStrike" cap="none" normalizeH="0" baseline="0" dirty="0">
                <a:ln>
                  <a:noFill/>
                </a:ln>
                <a:solidFill>
                  <a:schemeClr val="bg1"/>
                </a:solidFill>
                <a:effectLst/>
                <a:latin typeface="Inconsolata" panose="020B0604020202020204" pitchFamily="2" charset="0"/>
              </a:rPr>
              <a:t>expo </a:t>
            </a:r>
            <a:r>
              <a:rPr kumimoji="0" lang="fr-FR" altLang="fr-FR" sz="1200" b="0" i="0" u="none" strike="noStrike" cap="none" normalizeH="0" baseline="0" dirty="0" err="1">
                <a:ln>
                  <a:noFill/>
                </a:ln>
                <a:solidFill>
                  <a:schemeClr val="bg1"/>
                </a:solidFill>
                <a:effectLst/>
                <a:latin typeface="Inconsolata" panose="020B0604020202020204" pitchFamily="2" charset="0"/>
              </a:rPr>
              <a:t>install</a:t>
            </a:r>
            <a:r>
              <a:rPr kumimoji="0" lang="fr-FR" altLang="fr-FR" sz="1200" b="0" i="0" u="none" strike="noStrike" cap="none" normalizeH="0" baseline="0" dirty="0">
                <a:ln>
                  <a:noFill/>
                </a:ln>
                <a:solidFill>
                  <a:schemeClr val="bg1"/>
                </a:solidFill>
                <a:effectLst/>
                <a:latin typeface="Inconsolata" panose="020B0604020202020204" pitchFamily="2" charset="0"/>
              </a:rPr>
              <a:t> @</a:t>
            </a:r>
            <a:r>
              <a:rPr kumimoji="0" lang="fr-FR" altLang="fr-FR" sz="1200" b="0" i="0" u="none" strike="noStrike" cap="none" normalizeH="0" baseline="0" dirty="0" err="1">
                <a:ln>
                  <a:noFill/>
                </a:ln>
                <a:solidFill>
                  <a:schemeClr val="bg1"/>
                </a:solidFill>
                <a:effectLst/>
                <a:latin typeface="Inconsolata" panose="020B0604020202020204" pitchFamily="2" charset="0"/>
              </a:rPr>
              <a:t>react</a:t>
            </a:r>
            <a:r>
              <a:rPr kumimoji="0" lang="fr-FR" altLang="fr-FR" sz="1200" b="0" i="0" u="none" strike="noStrike" cap="none" normalizeH="0" baseline="0" dirty="0">
                <a:ln>
                  <a:noFill/>
                </a:ln>
                <a:solidFill>
                  <a:schemeClr val="bg1"/>
                </a:solidFill>
                <a:effectLst/>
                <a:latin typeface="Inconsolata" panose="020B0604020202020204" pitchFamily="2" charset="0"/>
              </a:rPr>
              <a:t>-native-</a:t>
            </a:r>
            <a:r>
              <a:rPr kumimoji="0" lang="fr-FR" altLang="fr-FR" sz="1200" b="0" i="0" u="none" strike="noStrike" cap="none" normalizeH="0" baseline="0" dirty="0" err="1">
                <a:ln>
                  <a:noFill/>
                </a:ln>
                <a:solidFill>
                  <a:schemeClr val="bg1"/>
                </a:solidFill>
                <a:effectLst/>
                <a:latin typeface="Inconsolata" panose="020B0604020202020204" pitchFamily="2" charset="0"/>
              </a:rPr>
              <a:t>async</a:t>
            </a:r>
            <a:r>
              <a:rPr kumimoji="0" lang="fr-FR" altLang="fr-FR" sz="1200" b="0" i="0" u="none" strike="noStrike" cap="none" normalizeH="0" baseline="0" dirty="0">
                <a:ln>
                  <a:noFill/>
                </a:ln>
                <a:solidFill>
                  <a:schemeClr val="bg1"/>
                </a:solidFill>
                <a:effectLst/>
                <a:latin typeface="Inconsolata" panose="020B0604020202020204" pitchFamily="2" charset="0"/>
              </a:rPr>
              <a:t>-</a:t>
            </a:r>
            <a:r>
              <a:rPr kumimoji="0" lang="fr-FR" altLang="fr-FR" sz="1200" b="0" i="0" u="none" strike="noStrike" cap="none" normalizeH="0" baseline="0" dirty="0" err="1">
                <a:ln>
                  <a:noFill/>
                </a:ln>
                <a:solidFill>
                  <a:schemeClr val="bg1"/>
                </a:solidFill>
                <a:effectLst/>
                <a:latin typeface="Inconsolata" panose="020B0604020202020204" pitchFamily="2" charset="0"/>
              </a:rPr>
              <a:t>storage</a:t>
            </a:r>
            <a:r>
              <a:rPr kumimoji="0" lang="fr-FR" altLang="fr-FR" sz="1200" b="0" i="0" u="none" strike="noStrike" cap="none" normalizeH="0" baseline="0" dirty="0">
                <a:ln>
                  <a:noFill/>
                </a:ln>
                <a:solidFill>
                  <a:schemeClr val="bg1"/>
                </a:solidFill>
                <a:effectLst/>
                <a:latin typeface="Inconsolata" panose="020B0604020202020204" pitchFamily="2" charset="0"/>
              </a:rPr>
              <a:t>/</a:t>
            </a:r>
            <a:r>
              <a:rPr kumimoji="0" lang="fr-FR" altLang="fr-FR" sz="1200" b="0" i="0" u="none" strike="noStrike" cap="none" normalizeH="0" baseline="0" dirty="0" err="1">
                <a:ln>
                  <a:noFill/>
                </a:ln>
                <a:solidFill>
                  <a:schemeClr val="bg1"/>
                </a:solidFill>
                <a:effectLst/>
                <a:latin typeface="Inconsolata" panose="020B0604020202020204" pitchFamily="2" charset="0"/>
              </a:rPr>
              <a:t>async-storage</a:t>
            </a:r>
            <a:endParaRPr kumimoji="0" lang="fr-FR" altLang="fr-FR" sz="1800" b="0" i="0" u="none" strike="noStrike" cap="none" normalizeH="0" baseline="0" dirty="0">
              <a:ln>
                <a:noFill/>
              </a:ln>
              <a:solidFill>
                <a:schemeClr val="bg1"/>
              </a:solidFill>
              <a:effectLst/>
              <a:latin typeface="Arial" panose="020B0604020202020204" pitchFamily="34" charset="0"/>
            </a:endParaRPr>
          </a:p>
        </p:txBody>
      </p:sp>
      <p:sp>
        <p:nvSpPr>
          <p:cNvPr id="6" name="ZoneTexte 5">
            <a:extLst>
              <a:ext uri="{FF2B5EF4-FFF2-40B4-BE49-F238E27FC236}">
                <a16:creationId xmlns:a16="http://schemas.microsoft.com/office/drawing/2014/main" id="{F437C0A9-FB18-4787-F62E-0C25A5005BA5}"/>
              </a:ext>
            </a:extLst>
          </p:cNvPr>
          <p:cNvSpPr txBox="1"/>
          <p:nvPr/>
        </p:nvSpPr>
        <p:spPr>
          <a:xfrm>
            <a:off x="1431553" y="1518522"/>
            <a:ext cx="3220914" cy="307777"/>
          </a:xfrm>
          <a:prstGeom prst="rect">
            <a:avLst/>
          </a:prstGeom>
          <a:noFill/>
        </p:spPr>
        <p:txBody>
          <a:bodyPr wrap="square" rtlCol="0">
            <a:spAutoFit/>
          </a:bodyPr>
          <a:lstStyle/>
          <a:p>
            <a:r>
              <a:rPr lang="fr-FR" dirty="0">
                <a:solidFill>
                  <a:schemeClr val="bg1"/>
                </a:solidFill>
                <a:latin typeface="+mn-lt"/>
              </a:rPr>
              <a:t>Installer le package </a:t>
            </a:r>
            <a:r>
              <a:rPr lang="fr-FR" dirty="0" err="1">
                <a:solidFill>
                  <a:schemeClr val="bg1"/>
                </a:solidFill>
                <a:latin typeface="+mn-lt"/>
              </a:rPr>
              <a:t>async-storage</a:t>
            </a:r>
            <a:endParaRPr lang="fr-FR" dirty="0">
              <a:solidFill>
                <a:schemeClr val="bg1"/>
              </a:solidFill>
              <a:latin typeface="+mn-lt"/>
            </a:endParaRPr>
          </a:p>
        </p:txBody>
      </p:sp>
      <p:sp>
        <p:nvSpPr>
          <p:cNvPr id="7" name="Rectangle : coins arrondis 6">
            <a:extLst>
              <a:ext uri="{FF2B5EF4-FFF2-40B4-BE49-F238E27FC236}">
                <a16:creationId xmlns:a16="http://schemas.microsoft.com/office/drawing/2014/main" id="{F3043EC1-2AA3-86CA-CBE7-370B31F6BC19}"/>
              </a:ext>
            </a:extLst>
          </p:cNvPr>
          <p:cNvSpPr>
            <a:spLocks noChangeArrowheads="1"/>
          </p:cNvSpPr>
          <p:nvPr/>
        </p:nvSpPr>
        <p:spPr bwMode="auto">
          <a:xfrm>
            <a:off x="1431552" y="2896533"/>
            <a:ext cx="6242091" cy="464144"/>
          </a:xfrm>
          <a:prstGeom prst="roundRect">
            <a:avLst>
              <a:gd name="adj" fmla="val 50000"/>
            </a:avLst>
          </a:prstGeom>
          <a:solidFill>
            <a:srgbClr val="1D1D1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2000" rIns="0" bIns="72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F7F7F7"/>
                </a:solidFill>
                <a:effectLst/>
                <a:latin typeface="Inconsolata" panose="020B0604020202020204" pitchFamily="2" charset="0"/>
              </a:rPr>
              <a:t> $ </a:t>
            </a:r>
            <a:r>
              <a:rPr kumimoji="0" lang="fr-FR" altLang="fr-FR" sz="1200" b="0" i="0" u="none" strike="noStrike" cap="none" normalizeH="0" baseline="0" dirty="0" err="1">
                <a:ln>
                  <a:noFill/>
                </a:ln>
                <a:solidFill>
                  <a:srgbClr val="FFFF00"/>
                </a:solidFill>
                <a:effectLst/>
                <a:latin typeface="Inconsolata" panose="020B0604020202020204" pitchFamily="2" charset="0"/>
              </a:rPr>
              <a:t>npx</a:t>
            </a:r>
            <a:r>
              <a:rPr kumimoji="0" lang="fr-FR" altLang="fr-FR" sz="1200" b="0" i="0" u="none" strike="noStrike" cap="none" normalizeH="0" baseline="0" dirty="0">
                <a:ln>
                  <a:noFill/>
                </a:ln>
                <a:solidFill>
                  <a:srgbClr val="FFFF00"/>
                </a:solidFill>
                <a:effectLst/>
                <a:latin typeface="Inconsolata" panose="020B0604020202020204" pitchFamily="2" charset="0"/>
              </a:rPr>
              <a:t> </a:t>
            </a:r>
            <a:r>
              <a:rPr kumimoji="0" lang="fr-FR" altLang="fr-FR" sz="1200" b="0" i="0" u="none" strike="noStrike" cap="none" normalizeH="0" baseline="0" dirty="0" err="1">
                <a:ln>
                  <a:noFill/>
                </a:ln>
                <a:solidFill>
                  <a:schemeClr val="bg1"/>
                </a:solidFill>
                <a:effectLst/>
                <a:latin typeface="Inconsolata" panose="020B0604020202020204" pitchFamily="2" charset="0"/>
              </a:rPr>
              <a:t>pod-install</a:t>
            </a:r>
            <a:endParaRPr kumimoji="0" lang="fr-FR" altLang="fr-FR" sz="1800" b="0" i="0" u="none" strike="noStrike" cap="none" normalizeH="0" baseline="0" dirty="0">
              <a:ln>
                <a:noFill/>
              </a:ln>
              <a:solidFill>
                <a:schemeClr val="bg1"/>
              </a:solidFill>
              <a:effectLst/>
              <a:latin typeface="Arial" panose="020B0604020202020204" pitchFamily="34" charset="0"/>
            </a:endParaRPr>
          </a:p>
        </p:txBody>
      </p:sp>
      <p:sp>
        <p:nvSpPr>
          <p:cNvPr id="8" name="ZoneTexte 7">
            <a:extLst>
              <a:ext uri="{FF2B5EF4-FFF2-40B4-BE49-F238E27FC236}">
                <a16:creationId xmlns:a16="http://schemas.microsoft.com/office/drawing/2014/main" id="{C76997EA-5AB8-71B8-D13C-4D96475A0349}"/>
              </a:ext>
            </a:extLst>
          </p:cNvPr>
          <p:cNvSpPr txBox="1"/>
          <p:nvPr/>
        </p:nvSpPr>
        <p:spPr>
          <a:xfrm>
            <a:off x="1431553" y="2571750"/>
            <a:ext cx="3696402" cy="307777"/>
          </a:xfrm>
          <a:prstGeom prst="rect">
            <a:avLst/>
          </a:prstGeom>
          <a:noFill/>
        </p:spPr>
        <p:txBody>
          <a:bodyPr wrap="square" rtlCol="0">
            <a:spAutoFit/>
          </a:bodyPr>
          <a:lstStyle/>
          <a:p>
            <a:r>
              <a:rPr lang="fr-FR" dirty="0">
                <a:solidFill>
                  <a:schemeClr val="bg1"/>
                </a:solidFill>
                <a:latin typeface="+mn-lt"/>
              </a:rPr>
              <a:t>Si vous avez un projet </a:t>
            </a:r>
            <a:r>
              <a:rPr lang="fr-FR" dirty="0" err="1">
                <a:solidFill>
                  <a:schemeClr val="bg1"/>
                </a:solidFill>
                <a:latin typeface="+mn-lt"/>
              </a:rPr>
              <a:t>macOS</a:t>
            </a:r>
            <a:r>
              <a:rPr lang="fr-FR" dirty="0">
                <a:solidFill>
                  <a:schemeClr val="bg1"/>
                </a:solidFill>
                <a:latin typeface="+mn-lt"/>
              </a:rPr>
              <a:t> avec </a:t>
            </a:r>
            <a:r>
              <a:rPr lang="fr-FR" dirty="0" err="1">
                <a:solidFill>
                  <a:schemeClr val="bg1"/>
                </a:solidFill>
                <a:latin typeface="+mn-lt"/>
              </a:rPr>
              <a:t>cocoa-pods</a:t>
            </a:r>
            <a:endParaRPr lang="fr-FR" dirty="0">
              <a:solidFill>
                <a:schemeClr val="bg1"/>
              </a:solidFill>
              <a:latin typeface="+mn-lt"/>
            </a:endParaRPr>
          </a:p>
        </p:txBody>
      </p:sp>
    </p:spTree>
    <p:extLst>
      <p:ext uri="{BB962C8B-B14F-4D97-AF65-F5344CB8AC3E}">
        <p14:creationId xmlns:p14="http://schemas.microsoft.com/office/powerpoint/2010/main" val="4031318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Stocker/récupérer le thème</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1359880" y="1258213"/>
            <a:ext cx="5999212" cy="3804821"/>
          </a:xfrm>
          <a:prstGeom prst="roundRect">
            <a:avLst>
              <a:gd name="adj" fmla="val 6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0" dirty="0">
                <a:solidFill>
                  <a:srgbClr val="C586C0"/>
                </a:solidFill>
                <a:effectLst/>
                <a:latin typeface="Consolas" panose="020B0609020204030204" pitchFamily="49" charset="0"/>
              </a:rPr>
              <a:t>import</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AsyncStorage</a:t>
            </a:r>
            <a:r>
              <a:rPr lang="fr-FR" sz="1100" b="0" dirty="0">
                <a:solidFill>
                  <a:srgbClr val="D4D4D4"/>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from</a:t>
            </a:r>
            <a:r>
              <a:rPr lang="fr-FR" sz="1100" b="0" dirty="0">
                <a:solidFill>
                  <a:srgbClr val="D4D4D4"/>
                </a:solidFill>
                <a:effectLst/>
                <a:latin typeface="Consolas" panose="020B0609020204030204" pitchFamily="49" charset="0"/>
              </a:rPr>
              <a:t> </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react</a:t>
            </a:r>
            <a:r>
              <a:rPr lang="fr-FR" sz="1100" b="0" dirty="0">
                <a:solidFill>
                  <a:srgbClr val="CE9178"/>
                </a:solidFill>
                <a:effectLst/>
                <a:latin typeface="Consolas" panose="020B0609020204030204" pitchFamily="49" charset="0"/>
              </a:rPr>
              <a:t>-native-</a:t>
            </a:r>
            <a:r>
              <a:rPr lang="fr-FR" sz="1100" b="0" dirty="0" err="1">
                <a:solidFill>
                  <a:srgbClr val="CE9178"/>
                </a:solidFill>
                <a:effectLst/>
                <a:latin typeface="Consolas" panose="020B0609020204030204" pitchFamily="49" charset="0"/>
              </a:rPr>
              <a:t>async</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storage</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async-storage</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endParaRPr lang="fr-FR" sz="1100" b="0" dirty="0">
              <a:solidFill>
                <a:srgbClr val="D4D4D4"/>
              </a:solidFill>
              <a:effectLst/>
              <a:latin typeface="Consolas" panose="020B0609020204030204" pitchFamily="49" charset="0"/>
            </a:endParaRPr>
          </a:p>
          <a:p>
            <a:r>
              <a:rPr lang="fr-FR" sz="1100" b="0" dirty="0" err="1">
                <a:solidFill>
                  <a:srgbClr val="569CD6"/>
                </a:solidFill>
                <a:effectLst/>
                <a:latin typeface="Consolas" panose="020B0609020204030204" pitchFamily="49" charset="0"/>
              </a:rPr>
              <a:t>async</a:t>
            </a:r>
            <a:r>
              <a:rPr lang="fr-FR" sz="1100" b="0" dirty="0">
                <a:solidFill>
                  <a:srgbClr val="D4D4D4"/>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function</a:t>
            </a: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storeThemeName</a:t>
            </a:r>
            <a:r>
              <a:rPr lang="fr-FR" sz="1100" b="0" dirty="0">
                <a:solidFill>
                  <a:srgbClr val="D4D4D4"/>
                </a:solidFill>
                <a:effectLst/>
                <a:latin typeface="Consolas" panose="020B0609020204030204" pitchFamily="49" charset="0"/>
              </a:rPr>
              <a:t>(</a:t>
            </a:r>
            <a:r>
              <a:rPr lang="fr-FR" sz="1100" b="0" dirty="0">
                <a:solidFill>
                  <a:srgbClr val="9CDCFE"/>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 </a:t>
            </a:r>
            <a:r>
              <a:rPr lang="fr-FR" sz="1100" b="0" dirty="0">
                <a:solidFill>
                  <a:srgbClr val="4EC9B0"/>
                </a:solidFill>
                <a:effectLst/>
                <a:latin typeface="Consolas" panose="020B0609020204030204" pitchFamily="49" charset="0"/>
              </a:rPr>
              <a:t>string</a:t>
            </a:r>
            <a:r>
              <a:rPr lang="fr-FR" sz="1100" b="0" dirty="0">
                <a:solidFill>
                  <a:srgbClr val="D4D4D4"/>
                </a:solidFill>
                <a:effectLst/>
                <a:latin typeface="Consolas" panose="020B0609020204030204" pitchFamily="49" charset="0"/>
              </a:rPr>
              <a:t>) {</a:t>
            </a:r>
          </a:p>
          <a:p>
            <a:r>
              <a:rPr lang="fr-FR" sz="1100" b="0" dirty="0">
                <a:solidFill>
                  <a:srgbClr val="C586C0"/>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try</a:t>
            </a:r>
            <a:r>
              <a:rPr lang="fr-FR" sz="1100" b="0" dirty="0">
                <a:solidFill>
                  <a:srgbClr val="D4D4D4"/>
                </a:solidFill>
                <a:effectLst/>
                <a:latin typeface="Consolas" panose="020B0609020204030204" pitchFamily="49" charset="0"/>
              </a:rPr>
              <a:t> {</a:t>
            </a:r>
          </a:p>
          <a:p>
            <a:r>
              <a:rPr lang="fr-FR" sz="1100" b="0" dirty="0">
                <a:solidFill>
                  <a:srgbClr val="C586C0"/>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await</a:t>
            </a:r>
            <a:r>
              <a:rPr lang="fr-FR" sz="1100" b="0" dirty="0">
                <a:solidFill>
                  <a:srgbClr val="D4D4D4"/>
                </a:solidFill>
                <a:effectLst/>
                <a:latin typeface="Consolas" panose="020B0609020204030204" pitchFamily="49" charset="0"/>
              </a:rPr>
              <a:t> </a:t>
            </a:r>
            <a:r>
              <a:rPr lang="fr-FR" sz="1100" b="0" dirty="0" err="1">
                <a:solidFill>
                  <a:srgbClr val="4FC1FF"/>
                </a:solidFill>
                <a:effectLst/>
                <a:latin typeface="Consolas" panose="020B0609020204030204" pitchFamily="49" charset="0"/>
              </a:rPr>
              <a:t>AsyncStorage</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setItem</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themeName</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 </a:t>
            </a:r>
            <a:r>
              <a:rPr lang="fr-FR" sz="1100" b="0" dirty="0">
                <a:solidFill>
                  <a:srgbClr val="C586C0"/>
                </a:solidFill>
                <a:effectLst/>
                <a:latin typeface="Consolas" panose="020B0609020204030204" pitchFamily="49" charset="0"/>
              </a:rPr>
              <a:t>catch</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e</a:t>
            </a:r>
            <a:r>
              <a:rPr lang="fr-FR" sz="1100" b="0" dirty="0">
                <a:solidFill>
                  <a:srgbClr val="D4D4D4"/>
                </a:solidFill>
                <a:effectLst/>
                <a:latin typeface="Consolas" panose="020B0609020204030204" pitchFamily="49" charset="0"/>
              </a:rPr>
              <a:t>) {</a:t>
            </a:r>
          </a:p>
          <a:p>
            <a:r>
              <a:rPr lang="fr-FR" sz="1100" b="0" dirty="0">
                <a:solidFill>
                  <a:srgbClr val="6A9955"/>
                </a:solidFill>
                <a:effectLst/>
                <a:latin typeface="Consolas" panose="020B0609020204030204" pitchFamily="49" charset="0"/>
              </a:rPr>
              <a:t>    // </a:t>
            </a:r>
            <a:r>
              <a:rPr lang="fr-FR" sz="1100" b="0" dirty="0" err="1">
                <a:solidFill>
                  <a:srgbClr val="6A9955"/>
                </a:solidFill>
                <a:effectLst/>
                <a:latin typeface="Consolas" panose="020B0609020204030204" pitchFamily="49" charset="0"/>
              </a:rPr>
              <a:t>saving</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error</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a:t>
            </a:r>
          </a:p>
          <a:p>
            <a:endParaRPr lang="fr-FR" sz="1100" b="0" dirty="0">
              <a:solidFill>
                <a:srgbClr val="D4D4D4"/>
              </a:solidFill>
              <a:effectLst/>
              <a:latin typeface="Consolas" panose="020B0609020204030204" pitchFamily="49" charset="0"/>
            </a:endParaRPr>
          </a:p>
          <a:p>
            <a:r>
              <a:rPr lang="fr-FR" sz="1100" b="0" dirty="0" err="1">
                <a:solidFill>
                  <a:srgbClr val="569CD6"/>
                </a:solidFill>
                <a:effectLst/>
                <a:latin typeface="Consolas" panose="020B0609020204030204" pitchFamily="49" charset="0"/>
              </a:rPr>
              <a:t>async</a:t>
            </a:r>
            <a:r>
              <a:rPr lang="fr-FR" sz="1100" b="0" dirty="0">
                <a:solidFill>
                  <a:srgbClr val="D4D4D4"/>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function</a:t>
            </a:r>
            <a:r>
              <a:rPr lang="fr-FR" sz="1100" b="0" dirty="0">
                <a:solidFill>
                  <a:srgbClr val="D4D4D4"/>
                </a:solidFill>
                <a:effectLst/>
                <a:latin typeface="Consolas" panose="020B0609020204030204" pitchFamily="49" charset="0"/>
              </a:rPr>
              <a:t> </a:t>
            </a:r>
            <a:r>
              <a:rPr lang="fr-FR" sz="1100" b="0" dirty="0" err="1">
                <a:solidFill>
                  <a:srgbClr val="DCDCAA"/>
                </a:solidFill>
                <a:effectLst/>
                <a:latin typeface="Consolas" panose="020B0609020204030204" pitchFamily="49" charset="0"/>
              </a:rPr>
              <a:t>getThemeName</a:t>
            </a:r>
            <a:r>
              <a:rPr lang="fr-FR" sz="1100" b="0" dirty="0">
                <a:solidFill>
                  <a:srgbClr val="D4D4D4"/>
                </a:solidFill>
                <a:effectLst/>
                <a:latin typeface="Consolas" panose="020B0609020204030204" pitchFamily="49" charset="0"/>
              </a:rPr>
              <a:t>(): </a:t>
            </a:r>
            <a:r>
              <a:rPr lang="fr-FR" sz="1100" b="0" dirty="0">
                <a:solidFill>
                  <a:srgbClr val="4EC9B0"/>
                </a:solidFill>
                <a:effectLst/>
                <a:latin typeface="Consolas" panose="020B0609020204030204" pitchFamily="49" charset="0"/>
              </a:rPr>
              <a:t>Promise</a:t>
            </a:r>
            <a:r>
              <a:rPr lang="fr-FR" sz="1100" b="0" dirty="0">
                <a:solidFill>
                  <a:srgbClr val="D4D4D4"/>
                </a:solidFill>
                <a:effectLst/>
                <a:latin typeface="Consolas" panose="020B0609020204030204" pitchFamily="49" charset="0"/>
              </a:rPr>
              <a:t>&lt;</a:t>
            </a:r>
            <a:r>
              <a:rPr lang="fr-FR" sz="1100" b="0" dirty="0">
                <a:solidFill>
                  <a:srgbClr val="4EC9B0"/>
                </a:solidFill>
                <a:effectLst/>
                <a:latin typeface="Consolas" panose="020B0609020204030204" pitchFamily="49" charset="0"/>
              </a:rPr>
              <a:t>string</a:t>
            </a:r>
            <a:r>
              <a:rPr lang="fr-FR" sz="1100" b="0" dirty="0">
                <a:solidFill>
                  <a:srgbClr val="D4D4D4"/>
                </a:solidFill>
                <a:effectLst/>
                <a:latin typeface="Consolas" panose="020B0609020204030204" pitchFamily="49" charset="0"/>
              </a:rPr>
              <a:t>&gt; {</a:t>
            </a:r>
          </a:p>
          <a:p>
            <a:r>
              <a:rPr lang="fr-FR" sz="1100" b="0" dirty="0">
                <a:solidFill>
                  <a:srgbClr val="C586C0"/>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try</a:t>
            </a:r>
            <a:r>
              <a:rPr lang="fr-FR" sz="1100" b="0" dirty="0">
                <a:solidFill>
                  <a:srgbClr val="D4D4D4"/>
                </a:solidFill>
                <a:effectLst/>
                <a:latin typeface="Consolas" panose="020B0609020204030204" pitchFamily="49" charset="0"/>
              </a:rPr>
              <a:t> {</a:t>
            </a:r>
          </a:p>
          <a:p>
            <a:r>
              <a:rPr lang="fr-FR" sz="1100" b="0" dirty="0">
                <a:solidFill>
                  <a:srgbClr val="569CD6"/>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const</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await</a:t>
            </a:r>
            <a:r>
              <a:rPr lang="fr-FR" sz="1100" b="0" dirty="0">
                <a:solidFill>
                  <a:srgbClr val="D4D4D4"/>
                </a:solidFill>
                <a:effectLst/>
                <a:latin typeface="Consolas" panose="020B0609020204030204" pitchFamily="49" charset="0"/>
              </a:rPr>
              <a:t> </a:t>
            </a:r>
            <a:r>
              <a:rPr lang="fr-FR" sz="1100" b="0" dirty="0" err="1">
                <a:solidFill>
                  <a:srgbClr val="4FC1FF"/>
                </a:solidFill>
                <a:effectLst/>
                <a:latin typeface="Consolas" panose="020B0609020204030204" pitchFamily="49" charset="0"/>
              </a:rPr>
              <a:t>AsyncStorage</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getItem</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themeName</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a:t>
            </a:r>
          </a:p>
          <a:p>
            <a:r>
              <a:rPr lang="fr-FR" sz="1100" b="0" dirty="0">
                <a:solidFill>
                  <a:srgbClr val="C586C0"/>
                </a:solidFill>
                <a:effectLst/>
                <a:latin typeface="Consolas" panose="020B0609020204030204" pitchFamily="49" charset="0"/>
              </a:rPr>
              <a:t>    if</a:t>
            </a:r>
            <a:r>
              <a:rPr lang="fr-FR" sz="1100" b="0" dirty="0">
                <a:solidFill>
                  <a:srgbClr val="D4D4D4"/>
                </a:solidFill>
                <a:effectLst/>
                <a:latin typeface="Consolas" panose="020B0609020204030204" pitchFamily="49" charset="0"/>
              </a:rPr>
              <a:t>(</a:t>
            </a:r>
            <a:r>
              <a:rPr lang="fr-FR" sz="1100" b="0" dirty="0">
                <a:solidFill>
                  <a:srgbClr val="4FC1FF"/>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 !== </a:t>
            </a:r>
            <a:r>
              <a:rPr lang="fr-FR" sz="1100" b="0" dirty="0" err="1">
                <a:solidFill>
                  <a:srgbClr val="569CD6"/>
                </a:solidFill>
                <a:effectLst/>
                <a:latin typeface="Consolas" panose="020B0609020204030204" pitchFamily="49" charset="0"/>
              </a:rPr>
              <a:t>null</a:t>
            </a:r>
            <a:r>
              <a:rPr lang="fr-FR" sz="1100" b="0" dirty="0">
                <a:solidFill>
                  <a:srgbClr val="D4D4D4"/>
                </a:solidFill>
                <a:effectLst/>
                <a:latin typeface="Consolas" panose="020B0609020204030204" pitchFamily="49" charset="0"/>
              </a:rPr>
              <a:t>) {</a:t>
            </a:r>
          </a:p>
          <a:p>
            <a:r>
              <a:rPr lang="fr-FR" sz="1100" b="0" dirty="0">
                <a:solidFill>
                  <a:srgbClr val="C586C0"/>
                </a:solidFill>
                <a:effectLst/>
                <a:latin typeface="Consolas" panose="020B0609020204030204" pitchFamily="49" charset="0"/>
              </a:rPr>
              <a:t>      return</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else</a:t>
            </a:r>
            <a:r>
              <a:rPr lang="fr-FR" sz="1100" b="0" dirty="0">
                <a:solidFill>
                  <a:srgbClr val="D4D4D4"/>
                </a:solidFill>
                <a:effectLst/>
                <a:latin typeface="Consolas" panose="020B0609020204030204" pitchFamily="49" charset="0"/>
              </a:rPr>
              <a:t> { </a:t>
            </a:r>
            <a:r>
              <a:rPr lang="fr-FR" sz="1100" b="0" dirty="0" err="1">
                <a:solidFill>
                  <a:srgbClr val="C586C0"/>
                </a:solidFill>
                <a:effectLst/>
                <a:latin typeface="Consolas" panose="020B0609020204030204" pitchFamily="49" charset="0"/>
              </a:rPr>
              <a:t>throw</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new</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Error</a:t>
            </a:r>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  } </a:t>
            </a:r>
            <a:r>
              <a:rPr lang="fr-FR" sz="1100" b="0" dirty="0">
                <a:solidFill>
                  <a:srgbClr val="C586C0"/>
                </a:solidFill>
                <a:effectLst/>
                <a:latin typeface="Consolas" panose="020B0609020204030204" pitchFamily="49" charset="0"/>
              </a:rPr>
              <a:t>catch</a:t>
            </a:r>
            <a:r>
              <a:rPr lang="fr-FR" sz="1100" b="0" dirty="0">
                <a:solidFill>
                  <a:srgbClr val="D4D4D4"/>
                </a:solidFill>
                <a:effectLst/>
                <a:latin typeface="Consolas" panose="020B0609020204030204" pitchFamily="49" charset="0"/>
              </a:rPr>
              <a:t>(</a:t>
            </a:r>
            <a:r>
              <a:rPr lang="fr-FR" sz="1100" b="0" dirty="0">
                <a:solidFill>
                  <a:srgbClr val="9CDCFE"/>
                </a:solidFill>
                <a:effectLst/>
                <a:latin typeface="Consolas" panose="020B0609020204030204" pitchFamily="49" charset="0"/>
              </a:rPr>
              <a:t>e</a:t>
            </a:r>
            <a:r>
              <a:rPr lang="fr-FR" sz="1100" b="0" dirty="0">
                <a:solidFill>
                  <a:srgbClr val="D4D4D4"/>
                </a:solidFill>
                <a:effectLst/>
                <a:latin typeface="Consolas" panose="020B0609020204030204" pitchFamily="49" charset="0"/>
              </a:rPr>
              <a:t>) {</a:t>
            </a:r>
          </a:p>
          <a:p>
            <a:r>
              <a:rPr lang="fr-FR" sz="1100" b="0" dirty="0">
                <a:solidFill>
                  <a:srgbClr val="6A9955"/>
                </a:solidFill>
                <a:effectLst/>
                <a:latin typeface="Consolas" panose="020B0609020204030204" pitchFamily="49" charset="0"/>
              </a:rPr>
              <a:t>    // </a:t>
            </a:r>
            <a:r>
              <a:rPr lang="fr-FR" sz="1100" b="0" dirty="0" err="1">
                <a:solidFill>
                  <a:srgbClr val="6A9955"/>
                </a:solidFill>
                <a:effectLst/>
                <a:latin typeface="Consolas" panose="020B0609020204030204" pitchFamily="49" charset="0"/>
              </a:rPr>
              <a:t>error</a:t>
            </a:r>
            <a:r>
              <a:rPr lang="fr-FR" sz="1100" b="0" dirty="0">
                <a:solidFill>
                  <a:srgbClr val="6A9955"/>
                </a:solidFill>
                <a:effectLst/>
                <a:latin typeface="Consolas" panose="020B0609020204030204" pitchFamily="49" charset="0"/>
              </a:rPr>
              <a:t> </a:t>
            </a:r>
            <a:r>
              <a:rPr lang="fr-FR" sz="1100" b="0" dirty="0" err="1">
                <a:solidFill>
                  <a:srgbClr val="6A9955"/>
                </a:solidFill>
                <a:effectLst/>
                <a:latin typeface="Consolas" panose="020B0609020204030204" pitchFamily="49" charset="0"/>
              </a:rPr>
              <a:t>reading</a:t>
            </a:r>
            <a:r>
              <a:rPr lang="fr-FR" sz="1100" b="0" dirty="0">
                <a:solidFill>
                  <a:srgbClr val="6A9955"/>
                </a:solidFill>
                <a:effectLst/>
                <a:latin typeface="Consolas" panose="020B0609020204030204" pitchFamily="49" charset="0"/>
              </a:rPr>
              <a:t> value</a:t>
            </a:r>
            <a:endParaRPr lang="fr-FR" sz="1100" b="0" dirty="0">
              <a:solidFill>
                <a:srgbClr val="D4D4D4"/>
              </a:solidFill>
              <a:effectLst/>
              <a:latin typeface="Consolas" panose="020B0609020204030204" pitchFamily="49" charset="0"/>
            </a:endParaRPr>
          </a:p>
          <a:p>
            <a:r>
              <a:rPr lang="fr-FR" sz="1100" b="0" dirty="0">
                <a:solidFill>
                  <a:srgbClr val="C586C0"/>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throw</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new</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Error</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a:t>
            </a:r>
          </a:p>
        </p:txBody>
      </p:sp>
      <p:sp>
        <p:nvSpPr>
          <p:cNvPr id="3" name="ZoneTexte 2">
            <a:extLst>
              <a:ext uri="{FF2B5EF4-FFF2-40B4-BE49-F238E27FC236}">
                <a16:creationId xmlns:a16="http://schemas.microsoft.com/office/drawing/2014/main" id="{B6019397-7A9F-18F0-156F-68EECFD1BFD3}"/>
              </a:ext>
            </a:extLst>
          </p:cNvPr>
          <p:cNvSpPr txBox="1"/>
          <p:nvPr/>
        </p:nvSpPr>
        <p:spPr>
          <a:xfrm>
            <a:off x="1359879" y="1082107"/>
            <a:ext cx="225060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err="1"/>
              <a:t>moncomposant.tsx</a:t>
            </a:r>
            <a:endParaRPr lang="fr-FR" dirty="0"/>
          </a:p>
        </p:txBody>
      </p:sp>
    </p:spTree>
    <p:extLst>
      <p:ext uri="{BB962C8B-B14F-4D97-AF65-F5344CB8AC3E}">
        <p14:creationId xmlns:p14="http://schemas.microsoft.com/office/powerpoint/2010/main" val="864970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r>
              <a:rPr lang="fr-FR" sz="1200" dirty="0"/>
              <a:t>Créer un composant avec une liste de vos thèmes (</a:t>
            </a:r>
            <a:r>
              <a:rPr lang="fr-FR" sz="1200" dirty="0" err="1"/>
              <a:t>keyof</a:t>
            </a:r>
            <a:r>
              <a:rPr lang="fr-FR" sz="1200" dirty="0"/>
              <a:t> …) et au clic, stocker le nom du thème dans le </a:t>
            </a:r>
            <a:r>
              <a:rPr lang="fr-FR" sz="1200" dirty="0" err="1"/>
              <a:t>async-storage</a:t>
            </a:r>
            <a:r>
              <a:rPr lang="fr-FR" sz="1200" dirty="0"/>
              <a:t> puis l’appliquer à votre application.</a:t>
            </a:r>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908348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REACT :</a:t>
            </a:r>
            <a:br>
              <a:rPr lang="en" dirty="0"/>
            </a:br>
            <a:r>
              <a:rPr lang="en" dirty="0"/>
              <a:t>CI/CD</a:t>
            </a:r>
            <a:endParaRPr dirty="0"/>
          </a:p>
        </p:txBody>
      </p:sp>
      <p:sp>
        <p:nvSpPr>
          <p:cNvPr id="1062" name="Google Shape;1062;p5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008</a:t>
            </a:r>
            <a:endParaRPr dirty="0"/>
          </a:p>
        </p:txBody>
      </p:sp>
    </p:spTree>
    <p:extLst>
      <p:ext uri="{BB962C8B-B14F-4D97-AF65-F5344CB8AC3E}">
        <p14:creationId xmlns:p14="http://schemas.microsoft.com/office/powerpoint/2010/main" val="208234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39"/>
          <p:cNvSpPr/>
          <p:nvPr/>
        </p:nvSpPr>
        <p:spPr>
          <a:xfrm rot="10800000">
            <a:off x="3672478" y="1495089"/>
            <a:ext cx="1795200" cy="1795200"/>
          </a:xfrm>
          <a:prstGeom prst="diamond">
            <a:avLst/>
          </a:prstGeom>
          <a:gradFill>
            <a:gsLst>
              <a:gs pos="0">
                <a:schemeClr val="accent4"/>
              </a:gs>
              <a:gs pos="100000">
                <a:schemeClr val="accent2"/>
              </a:gs>
            </a:gsLst>
            <a:lin ang="1619866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6" name="Google Shape;726;p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rgbClr val="FFFFFF"/>
                </a:solidFill>
              </a:rPr>
              <a:t>TP</a:t>
            </a:r>
            <a:endParaRPr dirty="0">
              <a:solidFill>
                <a:srgbClr val="FFFFFF"/>
              </a:solidFill>
            </a:endParaRPr>
          </a:p>
        </p:txBody>
      </p:sp>
      <p:sp>
        <p:nvSpPr>
          <p:cNvPr id="728" name="Google Shape;728;p39"/>
          <p:cNvSpPr txBox="1">
            <a:spLocks noGrp="1"/>
          </p:cNvSpPr>
          <p:nvPr>
            <p:ph type="subTitle" idx="1"/>
          </p:nvPr>
        </p:nvSpPr>
        <p:spPr>
          <a:xfrm>
            <a:off x="2213575" y="3609526"/>
            <a:ext cx="4717200" cy="821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bg1"/>
              </a:buClr>
              <a:buSzPct val="91000"/>
            </a:pPr>
            <a:endParaRPr lang="fr-FR" sz="1200" dirty="0"/>
          </a:p>
        </p:txBody>
      </p:sp>
      <p:sp>
        <p:nvSpPr>
          <p:cNvPr id="727" name="Google Shape;727;p39"/>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9674;p71">
            <a:extLst>
              <a:ext uri="{FF2B5EF4-FFF2-40B4-BE49-F238E27FC236}">
                <a16:creationId xmlns:a16="http://schemas.microsoft.com/office/drawing/2014/main" id="{47A8AEEB-A064-8025-1550-14A565719A4C}"/>
              </a:ext>
            </a:extLst>
          </p:cNvPr>
          <p:cNvSpPr/>
          <p:nvPr/>
        </p:nvSpPr>
        <p:spPr>
          <a:xfrm>
            <a:off x="4239483" y="2082759"/>
            <a:ext cx="661189" cy="619860"/>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Tree>
    <p:extLst>
      <p:ext uri="{BB962C8B-B14F-4D97-AF65-F5344CB8AC3E}">
        <p14:creationId xmlns:p14="http://schemas.microsoft.com/office/powerpoint/2010/main" val="338100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TYpeScript :</a:t>
            </a:r>
            <a:br>
              <a:rPr lang="en" dirty="0"/>
            </a:br>
            <a:r>
              <a:rPr lang="en" dirty="0"/>
              <a:t>ASYNCHRONE</a:t>
            </a:r>
            <a:endParaRPr dirty="0"/>
          </a:p>
        </p:txBody>
      </p:sp>
      <p:sp>
        <p:nvSpPr>
          <p:cNvPr id="1062" name="Google Shape;1062;p54"/>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009</a:t>
            </a:r>
            <a:endParaRPr dirty="0"/>
          </a:p>
        </p:txBody>
      </p:sp>
    </p:spTree>
    <p:extLst>
      <p:ext uri="{BB962C8B-B14F-4D97-AF65-F5344CB8AC3E}">
        <p14:creationId xmlns:p14="http://schemas.microsoft.com/office/powerpoint/2010/main" val="16659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JS</a:t>
            </a:r>
            <a:endParaRPr dirty="0"/>
          </a:p>
        </p:txBody>
      </p:sp>
      <p:sp>
        <p:nvSpPr>
          <p:cNvPr id="718" name="Google Shape;718;p38"/>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err="1"/>
              <a:t>TypeScript</a:t>
            </a:r>
            <a:endParaRPr sz="3600" dirty="0"/>
          </a:p>
        </p:txBody>
      </p:sp>
      <p:sp>
        <p:nvSpPr>
          <p:cNvPr id="719" name="Google Shape;719;p3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FR" dirty="0"/>
              <a:t>A</a:t>
            </a:r>
            <a:r>
              <a:rPr lang="en" dirty="0"/>
              <a:t>sync / Await</a:t>
            </a:r>
          </a:p>
          <a:p>
            <a:pPr marL="0" lvl="0" indent="0" algn="ctr" rtl="0">
              <a:spcBef>
                <a:spcPts val="0"/>
              </a:spcBef>
              <a:spcAft>
                <a:spcPts val="1600"/>
              </a:spcAft>
              <a:buNone/>
            </a:pPr>
            <a:r>
              <a:rPr lang="en" dirty="0"/>
              <a:t>Promise</a:t>
            </a:r>
          </a:p>
          <a:p>
            <a:pPr marL="0" lvl="0" indent="0" algn="ctr" rtl="0">
              <a:spcBef>
                <a:spcPts val="0"/>
              </a:spcBef>
              <a:spcAft>
                <a:spcPts val="1600"/>
              </a:spcAft>
              <a:buNone/>
            </a:pPr>
            <a:r>
              <a:rPr lang="en" dirty="0"/>
              <a:t>Subscribe</a:t>
            </a:r>
            <a:endParaRPr dirty="0"/>
          </a:p>
        </p:txBody>
      </p:sp>
      <p:pic>
        <p:nvPicPr>
          <p:cNvPr id="7" name="Image 6">
            <a:extLst>
              <a:ext uri="{FF2B5EF4-FFF2-40B4-BE49-F238E27FC236}">
                <a16:creationId xmlns:a16="http://schemas.microsoft.com/office/drawing/2014/main" id="{2E175DFC-61E3-BD2C-BA54-14B04B65CCF4}"/>
              </a:ext>
            </a:extLst>
          </p:cNvPr>
          <p:cNvPicPr>
            <a:picLocks noChangeAspect="1"/>
          </p:cNvPicPr>
          <p:nvPr/>
        </p:nvPicPr>
        <p:blipFill rotWithShape="1">
          <a:blip r:embed="rId3"/>
          <a:srcRect l="1743" t="5486" r="16422" b="10537"/>
          <a:stretch/>
        </p:blipFill>
        <p:spPr>
          <a:xfrm>
            <a:off x="-101158" y="2571750"/>
            <a:ext cx="4840449" cy="172563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719"/>
                                        </p:tgtEl>
                                        <p:attrNameLst>
                                          <p:attrName>style.visibility</p:attrName>
                                        </p:attrNameLst>
                                      </p:cBhvr>
                                      <p:to>
                                        <p:strVal val="visible"/>
                                      </p:to>
                                    </p:set>
                                    <p:anim calcmode="lin" valueType="num">
                                      <p:cBhvr additive="base">
                                        <p:cTn id="11" dur="500" fill="hold"/>
                                        <p:tgtEl>
                                          <p:spTgt spid="719"/>
                                        </p:tgtEl>
                                        <p:attrNameLst>
                                          <p:attrName>ppt_x</p:attrName>
                                        </p:attrNameLst>
                                      </p:cBhvr>
                                      <p:tavLst>
                                        <p:tav tm="0">
                                          <p:val>
                                            <p:strVal val="1+#ppt_w/2"/>
                                          </p:val>
                                        </p:tav>
                                        <p:tav tm="100000">
                                          <p:val>
                                            <p:strVal val="#ppt_x"/>
                                          </p:val>
                                        </p:tav>
                                      </p:tavLst>
                                    </p:anim>
                                    <p:anim calcmode="lin" valueType="num">
                                      <p:cBhvr additive="base">
                                        <p:cTn id="12" dur="500" fill="hold"/>
                                        <p:tgtEl>
                                          <p:spTgt spid="7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1037" name="Google Shape;1037;p52"/>
          <p:cNvSpPr/>
          <p:nvPr/>
        </p:nvSpPr>
        <p:spPr>
          <a:xfrm rot="8037502">
            <a:off x="3013001" y="2133188"/>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rot="8037502">
            <a:off x="4694712" y="295427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rot="8037502">
            <a:off x="5881789" y="1910624"/>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rot="8037502">
            <a:off x="3522473" y="327575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rot="8037502">
            <a:off x="6212619" y="3405963"/>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C4FB8C4E-79DB-BEB7-6E34-453833B59DD6}"/>
              </a:ext>
            </a:extLst>
          </p:cNvPr>
          <p:cNvSpPr>
            <a:spLocks noGrp="1"/>
          </p:cNvSpPr>
          <p:nvPr>
            <p:ph type="title"/>
          </p:nvPr>
        </p:nvSpPr>
        <p:spPr/>
        <p:txBody>
          <a:bodyPr/>
          <a:lstStyle/>
          <a:p>
            <a:r>
              <a:rPr lang="fr-FR" dirty="0"/>
              <a:t>Promise</a:t>
            </a:r>
          </a:p>
        </p:txBody>
      </p:sp>
      <p:pic>
        <p:nvPicPr>
          <p:cNvPr id="4" name="Graphique 3" descr="Horloge avec un remplissage uni">
            <a:extLst>
              <a:ext uri="{FF2B5EF4-FFF2-40B4-BE49-F238E27FC236}">
                <a16:creationId xmlns:a16="http://schemas.microsoft.com/office/drawing/2014/main" id="{3EE90F16-4ACE-7EC7-C37D-8ECB71353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6212" y="3615415"/>
            <a:ext cx="914400" cy="914400"/>
          </a:xfrm>
          <a:prstGeom prst="rect">
            <a:avLst/>
          </a:prstGeom>
        </p:spPr>
      </p:pic>
      <p:sp>
        <p:nvSpPr>
          <p:cNvPr id="9" name="Rectangle : coins arrondis 8">
            <a:extLst>
              <a:ext uri="{FF2B5EF4-FFF2-40B4-BE49-F238E27FC236}">
                <a16:creationId xmlns:a16="http://schemas.microsoft.com/office/drawing/2014/main" id="{2C5DBA32-13D0-2FA1-82AF-2028C1DE5BFE}"/>
              </a:ext>
            </a:extLst>
          </p:cNvPr>
          <p:cNvSpPr/>
          <p:nvPr/>
        </p:nvSpPr>
        <p:spPr>
          <a:xfrm>
            <a:off x="372861" y="1565243"/>
            <a:ext cx="237658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let a: </a:t>
            </a:r>
            <a:r>
              <a:rPr lang="fr-FR" b="1" dirty="0">
                <a:solidFill>
                  <a:srgbClr val="C00000"/>
                </a:solidFill>
              </a:rPr>
              <a:t>Promise&lt;</a:t>
            </a:r>
            <a:r>
              <a:rPr lang="fr-FR" dirty="0" err="1"/>
              <a:t>boolean</a:t>
            </a:r>
            <a:r>
              <a:rPr lang="fr-FR" b="1" dirty="0">
                <a:solidFill>
                  <a:srgbClr val="C00000"/>
                </a:solidFill>
              </a:rPr>
              <a:t>&gt;</a:t>
            </a:r>
            <a:r>
              <a:rPr lang="fr-FR" dirty="0"/>
              <a:t> = </a:t>
            </a:r>
            <a:r>
              <a:rPr lang="fr-FR" dirty="0" err="1"/>
              <a:t>getIsDisplayable</a:t>
            </a:r>
            <a:r>
              <a:rPr lang="fr-FR" dirty="0"/>
              <a:t>();</a:t>
            </a:r>
          </a:p>
        </p:txBody>
      </p:sp>
      <p:sp>
        <p:nvSpPr>
          <p:cNvPr id="10" name="Flèche : courbe vers la droite 9">
            <a:extLst>
              <a:ext uri="{FF2B5EF4-FFF2-40B4-BE49-F238E27FC236}">
                <a16:creationId xmlns:a16="http://schemas.microsoft.com/office/drawing/2014/main" id="{345686D5-4382-8757-C4BD-B72E104ED71D}"/>
              </a:ext>
            </a:extLst>
          </p:cNvPr>
          <p:cNvSpPr/>
          <p:nvPr/>
        </p:nvSpPr>
        <p:spPr>
          <a:xfrm rot="19789516">
            <a:off x="1904618" y="2447605"/>
            <a:ext cx="686004" cy="2122555"/>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4EEA20F9-4A09-E52C-F8D5-7732DA214A38}"/>
              </a:ext>
            </a:extLst>
          </p:cNvPr>
          <p:cNvSpPr/>
          <p:nvPr/>
        </p:nvSpPr>
        <p:spPr>
          <a:xfrm rot="12528333">
            <a:off x="4332306" y="2332495"/>
            <a:ext cx="687600" cy="2124000"/>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3" name="Rectangle : coins arrondis 12">
            <a:extLst>
              <a:ext uri="{FF2B5EF4-FFF2-40B4-BE49-F238E27FC236}">
                <a16:creationId xmlns:a16="http://schemas.microsoft.com/office/drawing/2014/main" id="{6806398F-1A94-F77E-BFE3-33879A1D3E6C}"/>
              </a:ext>
            </a:extLst>
          </p:cNvPr>
          <p:cNvSpPr/>
          <p:nvPr/>
        </p:nvSpPr>
        <p:spPr>
          <a:xfrm>
            <a:off x="4409444" y="1565243"/>
            <a:ext cx="237658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Valeur</a:t>
            </a:r>
          </a:p>
        </p:txBody>
      </p:sp>
      <p:sp>
        <p:nvSpPr>
          <p:cNvPr id="14" name="Flèche : droite 13">
            <a:extLst>
              <a:ext uri="{FF2B5EF4-FFF2-40B4-BE49-F238E27FC236}">
                <a16:creationId xmlns:a16="http://schemas.microsoft.com/office/drawing/2014/main" id="{5B111B6A-EBA2-99D6-D259-2E24DD1F1FC9}"/>
              </a:ext>
            </a:extLst>
          </p:cNvPr>
          <p:cNvSpPr/>
          <p:nvPr/>
        </p:nvSpPr>
        <p:spPr>
          <a:xfrm>
            <a:off x="0" y="1987534"/>
            <a:ext cx="8291744" cy="47999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Tree>
    <p:extLst>
      <p:ext uri="{BB962C8B-B14F-4D97-AF65-F5344CB8AC3E}">
        <p14:creationId xmlns:p14="http://schemas.microsoft.com/office/powerpoint/2010/main" val="2496923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0" fill="hold"/>
                                        <p:tgtEl>
                                          <p:spTgt spid="14"/>
                                        </p:tgtEl>
                                        <p:attrNameLst>
                                          <p:attrName>ppt_x</p:attrName>
                                        </p:attrNameLst>
                                      </p:cBhvr>
                                      <p:tavLst>
                                        <p:tav tm="0">
                                          <p:val>
                                            <p:strVal val="0-#ppt_w/2"/>
                                          </p:val>
                                        </p:tav>
                                        <p:tav tm="100000">
                                          <p:val>
                                            <p:strVal val="#ppt_x"/>
                                          </p:val>
                                        </p:tav>
                                      </p:tavLst>
                                    </p:anim>
                                    <p:anim calcmode="lin" valueType="num">
                                      <p:cBhvr additive="base">
                                        <p:cTn id="13" dur="3000" fill="hold"/>
                                        <p:tgtEl>
                                          <p:spTgt spid="1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par>
                                <p:cTn id="17" presetID="10" presetClass="entr" presetSubtype="0" fill="hold" nodeType="withEffect">
                                  <p:stCondLst>
                                    <p:cond delay="2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childTnLst>
                                </p:cTn>
                              </p:par>
                              <p:par>
                                <p:cTn id="23" presetID="10" presetClass="entr" presetSubtype="0" fill="hold" grpId="0" nodeType="withEffect">
                                  <p:stCondLst>
                                    <p:cond delay="6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Promise</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4572000" y="1109550"/>
            <a:ext cx="4513277"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100" b="0" dirty="0" err="1">
                <a:solidFill>
                  <a:srgbClr val="569CD6"/>
                </a:solidFill>
                <a:effectLst/>
                <a:latin typeface="Consolas" panose="020B0609020204030204" pitchFamily="49" charset="0"/>
              </a:rPr>
              <a:t>async</a:t>
            </a:r>
            <a:r>
              <a:rPr lang="fr-FR" sz="1100" b="0" dirty="0">
                <a:solidFill>
                  <a:srgbClr val="D4D4D4"/>
                </a:solidFill>
                <a:effectLst/>
                <a:latin typeface="Consolas" panose="020B0609020204030204" pitchFamily="49" charset="0"/>
              </a:rPr>
              <a:t> </a:t>
            </a:r>
            <a:r>
              <a:rPr lang="fr-FR" sz="1100" b="0" dirty="0">
                <a:solidFill>
                  <a:srgbClr val="DCDCAA"/>
                </a:solidFill>
                <a:effectLst/>
                <a:latin typeface="Consolas" panose="020B0609020204030204" pitchFamily="49" charset="0"/>
              </a:rPr>
              <a:t>getRandomInt2</a:t>
            </a:r>
            <a:r>
              <a:rPr lang="fr-FR" sz="1100" b="0" dirty="0">
                <a:solidFill>
                  <a:srgbClr val="D4D4D4"/>
                </a:solidFill>
                <a:effectLst/>
                <a:latin typeface="Consolas" panose="020B0609020204030204" pitchFamily="49" charset="0"/>
              </a:rPr>
              <a:t>(): </a:t>
            </a:r>
            <a:r>
              <a:rPr lang="fr-FR" sz="1100" b="0" dirty="0">
                <a:solidFill>
                  <a:srgbClr val="4EC9B0"/>
                </a:solidFill>
                <a:effectLst/>
                <a:latin typeface="Consolas" panose="020B0609020204030204" pitchFamily="49" charset="0"/>
              </a:rPr>
              <a:t>Promise</a:t>
            </a:r>
            <a:r>
              <a:rPr lang="fr-FR" sz="1100" b="0" dirty="0">
                <a:solidFill>
                  <a:srgbClr val="D4D4D4"/>
                </a:solidFill>
                <a:effectLst/>
                <a:latin typeface="Consolas" panose="020B0609020204030204" pitchFamily="49" charset="0"/>
              </a:rPr>
              <a:t>&lt;</a:t>
            </a:r>
            <a:r>
              <a:rPr lang="fr-FR" sz="1100" b="0" dirty="0" err="1">
                <a:solidFill>
                  <a:srgbClr val="4EC9B0"/>
                </a:solidFill>
                <a:effectLst/>
                <a:latin typeface="Consolas" panose="020B0609020204030204" pitchFamily="49" charset="0"/>
              </a:rPr>
              <a:t>number</a:t>
            </a:r>
            <a:r>
              <a:rPr lang="fr-FR" sz="1100" b="0" dirty="0">
                <a:solidFill>
                  <a:srgbClr val="D4D4D4"/>
                </a:solidFill>
                <a:effectLst/>
                <a:latin typeface="Consolas" panose="020B0609020204030204" pitchFamily="49" charset="0"/>
              </a:rPr>
              <a:t>&gt; {</a:t>
            </a:r>
          </a:p>
          <a:p>
            <a:r>
              <a:rPr lang="fr-FR" sz="1100" b="0" dirty="0">
                <a:solidFill>
                  <a:srgbClr val="D4D4D4"/>
                </a:solidFill>
                <a:effectLst/>
                <a:latin typeface="Consolas" panose="020B0609020204030204" pitchFamily="49" charset="0"/>
              </a:rPr>
              <a:t>    </a:t>
            </a:r>
            <a:r>
              <a:rPr lang="fr-FR" sz="1100" b="0" dirty="0" err="1">
                <a:solidFill>
                  <a:srgbClr val="569CD6"/>
                </a:solidFill>
                <a:effectLst/>
                <a:latin typeface="Consolas" panose="020B0609020204030204" pitchFamily="49" charset="0"/>
              </a:rPr>
              <a:t>const</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 = </a:t>
            </a:r>
            <a:r>
              <a:rPr lang="fr-FR" sz="1100" b="0" dirty="0" err="1">
                <a:solidFill>
                  <a:srgbClr val="DCDCAA"/>
                </a:solidFill>
                <a:effectLst/>
                <a:latin typeface="Consolas" panose="020B0609020204030204" pitchFamily="49" charset="0"/>
              </a:rPr>
              <a:t>parseInt</a:t>
            </a:r>
            <a:r>
              <a:rPr lang="fr-FR" sz="1100" b="0" dirty="0">
                <a:solidFill>
                  <a:srgbClr val="D4D4D4"/>
                </a:solidFill>
                <a:effectLst/>
                <a:latin typeface="Consolas" panose="020B0609020204030204" pitchFamily="49" charset="0"/>
              </a:rPr>
              <a:t>((</a:t>
            </a:r>
            <a:r>
              <a:rPr lang="fr-FR" sz="1100" b="0" dirty="0" err="1">
                <a:solidFill>
                  <a:srgbClr val="9CDCFE"/>
                </a:solidFill>
                <a:effectLst/>
                <a:latin typeface="Consolas" panose="020B0609020204030204" pitchFamily="49" charset="0"/>
              </a:rPr>
              <a:t>Math</a:t>
            </a:r>
            <a:r>
              <a:rPr lang="fr-FR" sz="1100" b="0" dirty="0" err="1">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random</a:t>
            </a:r>
            <a:r>
              <a:rPr lang="fr-FR" sz="1100" b="0" dirty="0">
                <a:solidFill>
                  <a:srgbClr val="D4D4D4"/>
                </a:solidFill>
                <a:effectLst/>
                <a:latin typeface="Consolas" panose="020B0609020204030204" pitchFamily="49" charset="0"/>
              </a:rPr>
              <a:t>() * 		</a:t>
            </a:r>
            <a:r>
              <a:rPr lang="fr-FR" sz="1100" b="0" dirty="0">
                <a:solidFill>
                  <a:srgbClr val="B5CEA8"/>
                </a:solidFill>
                <a:effectLst/>
                <a:latin typeface="Consolas" panose="020B0609020204030204" pitchFamily="49" charset="0"/>
              </a:rPr>
              <a:t>10</a:t>
            </a:r>
            <a:r>
              <a:rPr lang="fr-FR" sz="1100" b="0" dirty="0">
                <a:solidFill>
                  <a:srgbClr val="D4D4D4"/>
                </a:solidFill>
                <a:effectLst/>
                <a:latin typeface="Consolas" panose="020B0609020204030204" pitchFamily="49" charset="0"/>
              </a:rPr>
              <a:t>).</a:t>
            </a:r>
            <a:r>
              <a:rPr lang="fr-FR" sz="1100" b="0" dirty="0" err="1">
                <a:solidFill>
                  <a:srgbClr val="DCDCAA"/>
                </a:solidFill>
                <a:effectLst/>
                <a:latin typeface="Consolas" panose="020B0609020204030204" pitchFamily="49" charset="0"/>
              </a:rPr>
              <a:t>toFixed</a:t>
            </a:r>
            <a:r>
              <a:rPr lang="fr-FR" sz="1100" b="0" dirty="0">
                <a:solidFill>
                  <a:srgbClr val="D4D4D4"/>
                </a:solidFill>
                <a:effectLst/>
                <a:latin typeface="Consolas" panose="020B0609020204030204" pitchFamily="49" charset="0"/>
              </a:rPr>
              <a:t>(</a:t>
            </a:r>
            <a:r>
              <a:rPr lang="fr-FR" sz="1100" b="0" dirty="0">
                <a:solidFill>
                  <a:srgbClr val="B5CEA8"/>
                </a:solidFill>
                <a:effectLst/>
                <a:latin typeface="Consolas" panose="020B0609020204030204" pitchFamily="49" charset="0"/>
              </a:rPr>
              <a:t>0</a:t>
            </a:r>
            <a:r>
              <a:rPr lang="fr-FR" sz="1100" b="0" dirty="0">
                <a:solidFill>
                  <a:srgbClr val="D4D4D4"/>
                </a:solidFill>
                <a:effectLst/>
                <a:latin typeface="Consolas" panose="020B0609020204030204" pitchFamily="49" charset="0"/>
              </a:rPr>
              <a:t>));</a:t>
            </a: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a:solidFill>
                  <a:srgbClr val="C586C0"/>
                </a:solidFill>
                <a:effectLst/>
                <a:latin typeface="Consolas" panose="020B0609020204030204" pitchFamily="49" charset="0"/>
              </a:rPr>
              <a:t>if</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 === </a:t>
            </a:r>
            <a:r>
              <a:rPr lang="fr-FR" sz="1100" b="0" dirty="0">
                <a:solidFill>
                  <a:srgbClr val="B5CEA8"/>
                </a:solidFill>
                <a:effectLst/>
                <a:latin typeface="Consolas" panose="020B0609020204030204" pitchFamily="49" charset="0"/>
              </a:rPr>
              <a:t>0</a:t>
            </a:r>
            <a:r>
              <a:rPr lang="fr-FR" sz="1100" b="0" dirty="0">
                <a:solidFill>
                  <a:srgbClr val="D4D4D4"/>
                </a:solidFill>
                <a:effectLst/>
                <a:latin typeface="Consolas" panose="020B0609020204030204" pitchFamily="49" charset="0"/>
              </a:rPr>
              <a:t>) {</a:t>
            </a:r>
          </a:p>
          <a:p>
            <a:r>
              <a:rPr lang="fr-FR" sz="1100" b="0" dirty="0">
                <a:solidFill>
                  <a:srgbClr val="D4D4D4"/>
                </a:solidFill>
                <a:effectLst/>
                <a:latin typeface="Consolas" panose="020B0609020204030204" pitchFamily="49" charset="0"/>
              </a:rPr>
              <a:t>      </a:t>
            </a:r>
            <a:r>
              <a:rPr lang="fr-FR" sz="1100" b="0" dirty="0" err="1">
                <a:solidFill>
                  <a:srgbClr val="C586C0"/>
                </a:solidFill>
                <a:effectLst/>
                <a:latin typeface="Consolas" panose="020B0609020204030204" pitchFamily="49" charset="0"/>
              </a:rPr>
              <a:t>throw</a:t>
            </a:r>
            <a:r>
              <a:rPr lang="fr-FR" sz="1100" b="0" dirty="0">
                <a:solidFill>
                  <a:srgbClr val="D4D4D4"/>
                </a:solidFill>
                <a:effectLst/>
                <a:latin typeface="Consolas" panose="020B0609020204030204" pitchFamily="49" charset="0"/>
              </a:rPr>
              <a:t> </a:t>
            </a:r>
            <a:r>
              <a:rPr lang="fr-FR" sz="1100" b="0" dirty="0">
                <a:solidFill>
                  <a:srgbClr val="569CD6"/>
                </a:solidFill>
                <a:effectLst/>
                <a:latin typeface="Consolas" panose="020B0609020204030204" pitchFamily="49" charset="0"/>
              </a:rPr>
              <a:t>new</a:t>
            </a:r>
            <a:r>
              <a:rPr lang="fr-FR" sz="1100" b="0" dirty="0">
                <a:solidFill>
                  <a:srgbClr val="D4D4D4"/>
                </a:solidFill>
                <a:effectLst/>
                <a:latin typeface="Consolas" panose="020B0609020204030204" pitchFamily="49" charset="0"/>
              </a:rPr>
              <a:t> </a:t>
            </a:r>
            <a:r>
              <a:rPr lang="fr-FR" sz="1100" b="0" dirty="0" err="1">
                <a:solidFill>
                  <a:srgbClr val="4EC9B0"/>
                </a:solidFill>
                <a:effectLst/>
                <a:latin typeface="Consolas" panose="020B0609020204030204" pitchFamily="49" charset="0"/>
              </a:rPr>
              <a:t>Error</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'Ne fonctionne pas pour 0.'</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a:solidFill>
                  <a:srgbClr val="C586C0"/>
                </a:solidFill>
                <a:effectLst/>
                <a:latin typeface="Consolas" panose="020B0609020204030204" pitchFamily="49" charset="0"/>
              </a:rPr>
              <a:t>return</a:t>
            </a:r>
            <a:r>
              <a:rPr lang="fr-FR" sz="1100" b="0" dirty="0">
                <a:solidFill>
                  <a:srgbClr val="D4D4D4"/>
                </a:solidFill>
                <a:effectLst/>
                <a:latin typeface="Consolas" panose="020B0609020204030204" pitchFamily="49" charset="0"/>
              </a:rPr>
              <a:t> </a:t>
            </a:r>
            <a:r>
              <a:rPr lang="fr-FR" sz="1100" b="0" dirty="0">
                <a:solidFill>
                  <a:srgbClr val="4FC1FF"/>
                </a:solidFill>
                <a:effectLst/>
                <a:latin typeface="Consolas" panose="020B0609020204030204" pitchFamily="49" charset="0"/>
              </a:rPr>
              <a:t>value</a:t>
            </a:r>
            <a:r>
              <a:rPr lang="fr-FR" sz="1100" b="0" dirty="0">
                <a:solidFill>
                  <a:srgbClr val="D4D4D4"/>
                </a:solidFill>
                <a:effectLst/>
                <a:latin typeface="Consolas" panose="020B0609020204030204" pitchFamily="49" charset="0"/>
              </a:rPr>
              <a:t>;</a:t>
            </a:r>
          </a:p>
          <a:p>
            <a:r>
              <a:rPr lang="fr-FR" sz="1100" b="0" dirty="0">
                <a:solidFill>
                  <a:srgbClr val="D4D4D4"/>
                </a:solidFill>
                <a:effectLst/>
                <a:latin typeface="Consolas" panose="020B0609020204030204" pitchFamily="49" charset="0"/>
              </a:rPr>
              <a:t>  }</a:t>
            </a:r>
          </a:p>
        </p:txBody>
      </p:sp>
      <p:sp>
        <p:nvSpPr>
          <p:cNvPr id="5" name="Rectangle : coins arrondis 4">
            <a:extLst>
              <a:ext uri="{FF2B5EF4-FFF2-40B4-BE49-F238E27FC236}">
                <a16:creationId xmlns:a16="http://schemas.microsoft.com/office/drawing/2014/main" id="{3984D3D4-A408-6ECE-272C-A4FF198A1462}"/>
              </a:ext>
            </a:extLst>
          </p:cNvPr>
          <p:cNvSpPr/>
          <p:nvPr/>
        </p:nvSpPr>
        <p:spPr>
          <a:xfrm>
            <a:off x="109660" y="1109549"/>
            <a:ext cx="4272559"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50" b="0" dirty="0" err="1">
                <a:solidFill>
                  <a:srgbClr val="569CD6"/>
                </a:solidFill>
                <a:effectLst/>
                <a:latin typeface="Consolas" panose="020B0609020204030204" pitchFamily="49" charset="0"/>
              </a:rPr>
              <a:t>async</a:t>
            </a:r>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getRandomInt</a:t>
            </a:r>
            <a:r>
              <a:rPr lang="fr-FR" sz="1050" b="0" dirty="0">
                <a:solidFill>
                  <a:srgbClr val="D4D4D4"/>
                </a:solidFill>
                <a:effectLst/>
                <a:latin typeface="Consolas" panose="020B0609020204030204" pitchFamily="49" charset="0"/>
              </a:rPr>
              <a:t>(): </a:t>
            </a:r>
            <a:r>
              <a:rPr lang="fr-FR" sz="1050" b="0" dirty="0">
                <a:solidFill>
                  <a:srgbClr val="4EC9B0"/>
                </a:solidFill>
                <a:effectLst/>
                <a:latin typeface="Consolas" panose="020B0609020204030204" pitchFamily="49" charset="0"/>
              </a:rPr>
              <a:t>Promise</a:t>
            </a:r>
            <a:r>
              <a:rPr lang="fr-FR" sz="1050" b="0" dirty="0">
                <a:solidFill>
                  <a:srgbClr val="D4D4D4"/>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number</a:t>
            </a:r>
            <a:r>
              <a:rPr lang="fr-FR" sz="1050" b="0" dirty="0">
                <a:solidFill>
                  <a:srgbClr val="D4D4D4"/>
                </a:solidFill>
                <a:effectLst/>
                <a:latin typeface="Consolas" panose="020B0609020204030204" pitchFamily="49" charset="0"/>
              </a:rPr>
              <a:t>&gt; {</a:t>
            </a:r>
          </a:p>
          <a:p>
            <a:r>
              <a:rPr lang="fr-FR" sz="1050" b="0" dirty="0">
                <a:solidFill>
                  <a:srgbClr val="C586C0"/>
                </a:solidFill>
                <a:effectLst/>
                <a:latin typeface="Consolas" panose="020B0609020204030204" pitchFamily="49" charset="0"/>
              </a:rPr>
              <a:t>  return</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new</a:t>
            </a:r>
            <a:r>
              <a:rPr lang="fr-FR" sz="1050" b="0" dirty="0">
                <a:solidFill>
                  <a:srgbClr val="D4D4D4"/>
                </a:solidFill>
                <a:effectLst/>
                <a:latin typeface="Consolas" panose="020B0609020204030204" pitchFamily="49" charset="0"/>
              </a:rPr>
              <a:t> </a:t>
            </a:r>
            <a:r>
              <a:rPr lang="fr-FR" sz="1050" b="0" dirty="0">
                <a:solidFill>
                  <a:srgbClr val="4EC9B0"/>
                </a:solidFill>
                <a:effectLst/>
                <a:latin typeface="Consolas" panose="020B0609020204030204" pitchFamily="49" charset="0"/>
              </a:rPr>
              <a:t>Promise</a:t>
            </a:r>
            <a:r>
              <a:rPr lang="fr-FR" sz="1050" b="0" dirty="0">
                <a:solidFill>
                  <a:srgbClr val="D4D4D4"/>
                </a:solidFill>
                <a:effectLst/>
                <a:latin typeface="Consolas" panose="020B0609020204030204" pitchFamily="49" charset="0"/>
              </a:rPr>
              <a:t>&lt;</a:t>
            </a:r>
            <a:r>
              <a:rPr lang="fr-FR" sz="1050" b="0" dirty="0" err="1">
                <a:solidFill>
                  <a:srgbClr val="4EC9B0"/>
                </a:solidFill>
                <a:effectLst/>
                <a:latin typeface="Consolas" panose="020B0609020204030204" pitchFamily="49" charset="0"/>
              </a:rPr>
              <a:t>number</a:t>
            </a:r>
            <a:r>
              <a:rPr lang="fr-FR" sz="1050" b="0" dirty="0">
                <a:solidFill>
                  <a:srgbClr val="D4D4D4"/>
                </a:solidFill>
                <a:effectLst/>
                <a:latin typeface="Consolas" panose="020B0609020204030204" pitchFamily="49" charset="0"/>
              </a:rPr>
              <a:t>&gt;((</a:t>
            </a:r>
            <a:r>
              <a:rPr lang="fr-FR" sz="1050" b="0" dirty="0" err="1">
                <a:solidFill>
                  <a:srgbClr val="DCDCAA"/>
                </a:solidFill>
                <a:effectLst/>
                <a:latin typeface="Consolas" panose="020B0609020204030204" pitchFamily="49" charset="0"/>
              </a:rPr>
              <a:t>resolve</a:t>
            </a:r>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reject</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err="1">
                <a:solidFill>
                  <a:srgbClr val="569CD6"/>
                </a:solidFill>
                <a:effectLst/>
                <a:latin typeface="Consolas" panose="020B0609020204030204" pitchFamily="49" charset="0"/>
              </a:rPr>
              <a:t>const</a:t>
            </a:r>
            <a:r>
              <a:rPr lang="fr-FR" sz="1050" b="0" dirty="0">
                <a:solidFill>
                  <a:srgbClr val="D4D4D4"/>
                </a:solidFill>
                <a:effectLst/>
                <a:latin typeface="Consolas" panose="020B0609020204030204" pitchFamily="49" charset="0"/>
              </a:rPr>
              <a:t> </a:t>
            </a:r>
            <a:r>
              <a:rPr lang="fr-FR" sz="1050" b="0" dirty="0">
                <a:solidFill>
                  <a:srgbClr val="4FC1FF"/>
                </a:solidFill>
                <a:effectLst/>
                <a:latin typeface="Consolas" panose="020B0609020204030204" pitchFamily="49" charset="0"/>
              </a:rPr>
              <a:t>value</a:t>
            </a:r>
            <a:r>
              <a:rPr lang="fr-FR" sz="1050" b="0" dirty="0">
                <a:solidFill>
                  <a:srgbClr val="D4D4D4"/>
                </a:solidFill>
                <a:effectLst/>
                <a:latin typeface="Consolas" panose="020B0609020204030204" pitchFamily="49" charset="0"/>
              </a:rPr>
              <a:t> = </a:t>
            </a:r>
            <a:r>
              <a:rPr lang="fr-FR" sz="1050" b="0" dirty="0" err="1">
                <a:solidFill>
                  <a:srgbClr val="DCDCAA"/>
                </a:solidFill>
                <a:effectLst/>
                <a:latin typeface="Consolas" panose="020B0609020204030204" pitchFamily="49" charset="0"/>
              </a:rPr>
              <a:t>parseInt</a:t>
            </a:r>
            <a:r>
              <a:rPr lang="fr-FR" sz="1050" b="0" dirty="0">
                <a:solidFill>
                  <a:srgbClr val="D4D4D4"/>
                </a:solidFill>
                <a:effectLst/>
                <a:latin typeface="Consolas" panose="020B0609020204030204" pitchFamily="49" charset="0"/>
              </a:rPr>
              <a:t>((</a:t>
            </a:r>
            <a:r>
              <a:rPr lang="fr-FR" sz="1050" b="0" dirty="0" err="1">
                <a:solidFill>
                  <a:srgbClr val="9CDCFE"/>
                </a:solidFill>
                <a:effectLst/>
                <a:latin typeface="Consolas" panose="020B0609020204030204" pitchFamily="49" charset="0"/>
              </a:rPr>
              <a:t>Math</a:t>
            </a:r>
            <a:r>
              <a:rPr lang="fr-FR" sz="1050" b="0" dirty="0" err="1">
                <a:solidFill>
                  <a:srgbClr val="D4D4D4"/>
                </a:solidFill>
                <a:effectLst/>
                <a:latin typeface="Consolas" panose="020B0609020204030204" pitchFamily="49" charset="0"/>
              </a:rPr>
              <a:t>.</a:t>
            </a:r>
            <a:r>
              <a:rPr lang="fr-FR" sz="1050" b="0" dirty="0" err="1">
                <a:solidFill>
                  <a:srgbClr val="DCDCAA"/>
                </a:solidFill>
                <a:effectLst/>
                <a:latin typeface="Consolas" panose="020B0609020204030204" pitchFamily="49" charset="0"/>
              </a:rPr>
              <a:t>random</a:t>
            </a:r>
            <a:r>
              <a:rPr lang="fr-FR" sz="1050" b="0" dirty="0">
                <a:solidFill>
                  <a:srgbClr val="D4D4D4"/>
                </a:solidFill>
                <a:effectLst/>
                <a:latin typeface="Consolas" panose="020B0609020204030204" pitchFamily="49" charset="0"/>
              </a:rPr>
              <a:t>() *      	   		</a:t>
            </a:r>
            <a:r>
              <a:rPr lang="fr-FR" sz="1050" b="0" dirty="0">
                <a:solidFill>
                  <a:srgbClr val="B5CEA8"/>
                </a:solidFill>
                <a:effectLst/>
                <a:latin typeface="Consolas" panose="020B0609020204030204" pitchFamily="49" charset="0"/>
              </a:rPr>
              <a:t>10</a:t>
            </a:r>
            <a:r>
              <a:rPr lang="fr-FR" sz="1050" b="0" dirty="0">
                <a:solidFill>
                  <a:srgbClr val="D4D4D4"/>
                </a:solidFill>
                <a:effectLst/>
                <a:latin typeface="Consolas" panose="020B0609020204030204" pitchFamily="49" charset="0"/>
              </a:rPr>
              <a:t>).</a:t>
            </a:r>
            <a:r>
              <a:rPr lang="fr-FR" sz="1050" b="0" dirty="0" err="1">
                <a:solidFill>
                  <a:srgbClr val="DCDCAA"/>
                </a:solidFill>
                <a:effectLst/>
                <a:latin typeface="Consolas" panose="020B0609020204030204" pitchFamily="49" charset="0"/>
              </a:rPr>
              <a:t>toFixed</a:t>
            </a:r>
            <a:r>
              <a:rPr lang="fr-FR" sz="1050" b="0" dirty="0">
                <a:solidFill>
                  <a:srgbClr val="D4D4D4"/>
                </a:solidFill>
                <a:effectLst/>
                <a:latin typeface="Consolas" panose="020B0609020204030204" pitchFamily="49" charset="0"/>
              </a:rPr>
              <a:t>(</a:t>
            </a:r>
            <a:r>
              <a:rPr lang="fr-FR" sz="1050" b="0" dirty="0">
                <a:solidFill>
                  <a:srgbClr val="B5CEA8"/>
                </a:solidFill>
                <a:effectLst/>
                <a:latin typeface="Consolas" panose="020B0609020204030204" pitchFamily="49" charset="0"/>
              </a:rPr>
              <a:t>0</a:t>
            </a:r>
            <a:r>
              <a:rPr lang="fr-FR" sz="1050" b="0" dirty="0">
                <a:solidFill>
                  <a:srgbClr val="D4D4D4"/>
                </a:solidFill>
                <a:effectLst/>
                <a:latin typeface="Consolas" panose="020B0609020204030204" pitchFamily="49" charset="0"/>
              </a:rPr>
              <a:t>));</a:t>
            </a:r>
          </a:p>
          <a:p>
            <a:br>
              <a:rPr lang="fr-FR" sz="1050" b="0" dirty="0">
                <a:solidFill>
                  <a:srgbClr val="D4D4D4"/>
                </a:solidFill>
                <a:effectLst/>
                <a:latin typeface="Consolas" panose="020B0609020204030204" pitchFamily="49" charset="0"/>
              </a:rPr>
            </a:br>
            <a:r>
              <a:rPr lang="fr-FR" sz="1050" b="0" dirty="0">
                <a:solidFill>
                  <a:srgbClr val="D4D4D4"/>
                </a:solidFill>
                <a:effectLst/>
                <a:latin typeface="Consolas" panose="020B0609020204030204" pitchFamily="49" charset="0"/>
              </a:rPr>
              <a:t>    </a:t>
            </a:r>
            <a:r>
              <a:rPr lang="fr-FR" sz="1050" b="0" dirty="0">
                <a:solidFill>
                  <a:srgbClr val="C586C0"/>
                </a:solidFill>
                <a:effectLst/>
                <a:latin typeface="Consolas" panose="020B0609020204030204" pitchFamily="49" charset="0"/>
              </a:rPr>
              <a:t>if</a:t>
            </a:r>
            <a:r>
              <a:rPr lang="fr-FR" sz="1050" b="0" dirty="0">
                <a:solidFill>
                  <a:srgbClr val="D4D4D4"/>
                </a:solidFill>
                <a:effectLst/>
                <a:latin typeface="Consolas" panose="020B0609020204030204" pitchFamily="49" charset="0"/>
              </a:rPr>
              <a:t> (</a:t>
            </a:r>
            <a:r>
              <a:rPr lang="fr-FR" sz="1050" b="0" dirty="0">
                <a:solidFill>
                  <a:srgbClr val="4FC1FF"/>
                </a:solidFill>
                <a:effectLst/>
                <a:latin typeface="Consolas" panose="020B0609020204030204" pitchFamily="49" charset="0"/>
              </a:rPr>
              <a:t>value</a:t>
            </a:r>
            <a:r>
              <a:rPr lang="fr-FR" sz="1050" b="0" dirty="0">
                <a:solidFill>
                  <a:srgbClr val="D4D4D4"/>
                </a:solidFill>
                <a:effectLst/>
                <a:latin typeface="Consolas" panose="020B0609020204030204" pitchFamily="49" charset="0"/>
              </a:rPr>
              <a:t> === </a:t>
            </a:r>
            <a:r>
              <a:rPr lang="fr-FR" sz="1050" b="0" dirty="0">
                <a:solidFill>
                  <a:srgbClr val="B5CEA8"/>
                </a:solidFill>
                <a:effectLst/>
                <a:latin typeface="Consolas" panose="020B0609020204030204" pitchFamily="49" charset="0"/>
              </a:rPr>
              <a:t>0</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reject</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'Ne fonctionne pas pour 0.'</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p>
          <a:p>
            <a:br>
              <a:rPr lang="fr-FR" sz="1050" b="0" dirty="0">
                <a:solidFill>
                  <a:srgbClr val="D4D4D4"/>
                </a:solidFill>
                <a:effectLst/>
                <a:latin typeface="Consolas" panose="020B0609020204030204" pitchFamily="49" charset="0"/>
              </a:rPr>
            </a:br>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resolve</a:t>
            </a:r>
            <a:r>
              <a:rPr lang="fr-FR" sz="1050" b="0" dirty="0">
                <a:solidFill>
                  <a:srgbClr val="D4D4D4"/>
                </a:solidFill>
                <a:effectLst/>
                <a:latin typeface="Consolas" panose="020B0609020204030204" pitchFamily="49" charset="0"/>
              </a:rPr>
              <a:t>(</a:t>
            </a:r>
            <a:r>
              <a:rPr lang="fr-FR" sz="1050" b="0" dirty="0">
                <a:solidFill>
                  <a:srgbClr val="4FC1FF"/>
                </a:solidFill>
                <a:effectLst/>
                <a:latin typeface="Consolas" panose="020B0609020204030204" pitchFamily="49" charset="0"/>
              </a:rPr>
              <a:t>value</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06377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TypeScript : </a:t>
            </a:r>
            <a:br>
              <a:rPr lang="en" dirty="0"/>
            </a:br>
            <a:r>
              <a:rPr lang="en" dirty="0"/>
              <a:t>Les bases</a:t>
            </a:r>
            <a:endParaRPr dirty="0"/>
          </a:p>
        </p:txBody>
      </p:sp>
      <p:sp>
        <p:nvSpPr>
          <p:cNvPr id="2" name="Titre 1">
            <a:extLst>
              <a:ext uri="{FF2B5EF4-FFF2-40B4-BE49-F238E27FC236}">
                <a16:creationId xmlns:a16="http://schemas.microsoft.com/office/drawing/2014/main" id="{20AB01B1-521B-894C-8569-A637DC479231}"/>
              </a:ext>
            </a:extLst>
          </p:cNvPr>
          <p:cNvSpPr>
            <a:spLocks noGrp="1"/>
          </p:cNvSpPr>
          <p:nvPr>
            <p:ph type="title" idx="2"/>
          </p:nvPr>
        </p:nvSpPr>
        <p:spPr/>
        <p:txBody>
          <a:bodyPr/>
          <a:lstStyle/>
          <a:p>
            <a:r>
              <a:rPr lang="fr-FR" dirty="0"/>
              <a:t>002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1037" name="Google Shape;1037;p52"/>
          <p:cNvSpPr/>
          <p:nvPr/>
        </p:nvSpPr>
        <p:spPr>
          <a:xfrm rot="8037502">
            <a:off x="3013001" y="2133188"/>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rot="8037502">
            <a:off x="4694712" y="295427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rot="8037502">
            <a:off x="5881789" y="1910624"/>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rot="8037502">
            <a:off x="3522473" y="327575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rot="8037502">
            <a:off x="6212619" y="3405963"/>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C4FB8C4E-79DB-BEB7-6E34-453833B59DD6}"/>
              </a:ext>
            </a:extLst>
          </p:cNvPr>
          <p:cNvSpPr>
            <a:spLocks noGrp="1"/>
          </p:cNvSpPr>
          <p:nvPr>
            <p:ph type="title"/>
          </p:nvPr>
        </p:nvSpPr>
        <p:spPr/>
        <p:txBody>
          <a:bodyPr/>
          <a:lstStyle/>
          <a:p>
            <a:r>
              <a:rPr lang="fr-FR" dirty="0"/>
              <a:t>Promise – </a:t>
            </a:r>
            <a:r>
              <a:rPr lang="fr-FR" dirty="0" err="1"/>
              <a:t>Await</a:t>
            </a:r>
            <a:endParaRPr lang="fr-FR" dirty="0"/>
          </a:p>
        </p:txBody>
      </p:sp>
      <p:pic>
        <p:nvPicPr>
          <p:cNvPr id="4" name="Graphique 3" descr="Horloge avec un remplissage uni">
            <a:extLst>
              <a:ext uri="{FF2B5EF4-FFF2-40B4-BE49-F238E27FC236}">
                <a16:creationId xmlns:a16="http://schemas.microsoft.com/office/drawing/2014/main" id="{3EE90F16-4ACE-7EC7-C37D-8ECB71353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6212" y="3615415"/>
            <a:ext cx="914400" cy="914400"/>
          </a:xfrm>
          <a:prstGeom prst="rect">
            <a:avLst/>
          </a:prstGeom>
        </p:spPr>
      </p:pic>
      <p:sp>
        <p:nvSpPr>
          <p:cNvPr id="9" name="Rectangle : coins arrondis 8">
            <a:extLst>
              <a:ext uri="{FF2B5EF4-FFF2-40B4-BE49-F238E27FC236}">
                <a16:creationId xmlns:a16="http://schemas.microsoft.com/office/drawing/2014/main" id="{2C5DBA32-13D0-2FA1-82AF-2028C1DE5BFE}"/>
              </a:ext>
            </a:extLst>
          </p:cNvPr>
          <p:cNvSpPr/>
          <p:nvPr/>
        </p:nvSpPr>
        <p:spPr>
          <a:xfrm>
            <a:off x="372861" y="1565243"/>
            <a:ext cx="237658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let a: </a:t>
            </a:r>
            <a:r>
              <a:rPr lang="fr-FR" b="1" dirty="0" err="1">
                <a:solidFill>
                  <a:srgbClr val="C00000"/>
                </a:solidFill>
              </a:rPr>
              <a:t>boolean</a:t>
            </a:r>
            <a:r>
              <a:rPr lang="fr-FR" dirty="0"/>
              <a:t> = </a:t>
            </a:r>
            <a:r>
              <a:rPr lang="fr-FR" b="1" dirty="0" err="1">
                <a:solidFill>
                  <a:srgbClr val="C00000"/>
                </a:solidFill>
              </a:rPr>
              <a:t>await</a:t>
            </a:r>
            <a:r>
              <a:rPr lang="fr-FR" dirty="0"/>
              <a:t> </a:t>
            </a:r>
            <a:r>
              <a:rPr lang="fr-FR" dirty="0" err="1"/>
              <a:t>getIsDisplayable</a:t>
            </a:r>
            <a:r>
              <a:rPr lang="fr-FR" dirty="0"/>
              <a:t>();</a:t>
            </a:r>
          </a:p>
        </p:txBody>
      </p:sp>
      <p:sp>
        <p:nvSpPr>
          <p:cNvPr id="10" name="Flèche : courbe vers la droite 9">
            <a:extLst>
              <a:ext uri="{FF2B5EF4-FFF2-40B4-BE49-F238E27FC236}">
                <a16:creationId xmlns:a16="http://schemas.microsoft.com/office/drawing/2014/main" id="{345686D5-4382-8757-C4BD-B72E104ED71D}"/>
              </a:ext>
            </a:extLst>
          </p:cNvPr>
          <p:cNvSpPr/>
          <p:nvPr/>
        </p:nvSpPr>
        <p:spPr>
          <a:xfrm rot="19789516">
            <a:off x="1904618" y="2447605"/>
            <a:ext cx="686004" cy="2122555"/>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4EEA20F9-4A09-E52C-F8D5-7732DA214A38}"/>
              </a:ext>
            </a:extLst>
          </p:cNvPr>
          <p:cNvSpPr/>
          <p:nvPr/>
        </p:nvSpPr>
        <p:spPr>
          <a:xfrm rot="12528333">
            <a:off x="4332306" y="2332495"/>
            <a:ext cx="687600" cy="2124000"/>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3" name="Rectangle : coins arrondis 12">
            <a:extLst>
              <a:ext uri="{FF2B5EF4-FFF2-40B4-BE49-F238E27FC236}">
                <a16:creationId xmlns:a16="http://schemas.microsoft.com/office/drawing/2014/main" id="{6806398F-1A94-F77E-BFE3-33879A1D3E6C}"/>
              </a:ext>
            </a:extLst>
          </p:cNvPr>
          <p:cNvSpPr/>
          <p:nvPr/>
        </p:nvSpPr>
        <p:spPr>
          <a:xfrm>
            <a:off x="4409444" y="1565243"/>
            <a:ext cx="237658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Valeur</a:t>
            </a:r>
          </a:p>
        </p:txBody>
      </p:sp>
      <p:sp>
        <p:nvSpPr>
          <p:cNvPr id="14" name="Flèche : droite 13">
            <a:extLst>
              <a:ext uri="{FF2B5EF4-FFF2-40B4-BE49-F238E27FC236}">
                <a16:creationId xmlns:a16="http://schemas.microsoft.com/office/drawing/2014/main" id="{5B111B6A-EBA2-99D6-D259-2E24DD1F1FC9}"/>
              </a:ext>
            </a:extLst>
          </p:cNvPr>
          <p:cNvSpPr/>
          <p:nvPr/>
        </p:nvSpPr>
        <p:spPr>
          <a:xfrm>
            <a:off x="0" y="1987534"/>
            <a:ext cx="2749442" cy="47999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
        <p:nvSpPr>
          <p:cNvPr id="2" name="Flèche : droite 1">
            <a:extLst>
              <a:ext uri="{FF2B5EF4-FFF2-40B4-BE49-F238E27FC236}">
                <a16:creationId xmlns:a16="http://schemas.microsoft.com/office/drawing/2014/main" id="{46027126-3600-4391-642C-97E63FE6CA34}"/>
              </a:ext>
            </a:extLst>
          </p:cNvPr>
          <p:cNvSpPr/>
          <p:nvPr/>
        </p:nvSpPr>
        <p:spPr>
          <a:xfrm>
            <a:off x="3289518" y="1987507"/>
            <a:ext cx="2539120" cy="47999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Tree>
    <p:extLst>
      <p:ext uri="{BB962C8B-B14F-4D97-AF65-F5344CB8AC3E}">
        <p14:creationId xmlns:p14="http://schemas.microsoft.com/office/powerpoint/2010/main" val="1045881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63" presetClass="path" presetSubtype="0" accel="50000" decel="50000" fill="hold" grpId="1" nodeType="withEffect">
                                  <p:stCondLst>
                                    <p:cond delay="0"/>
                                  </p:stCondLst>
                                  <p:childTnLst>
                                    <p:animMotion origin="layout" path="M -1.11111E-6 -4.69136E-6 L 0.12049 0.00031 " pathEditMode="relative" rAng="0" ptsTypes="AA">
                                      <p:cBhvr>
                                        <p:cTn id="31" dur="2000" fill="hold"/>
                                        <p:tgtEl>
                                          <p:spTgt spid="2"/>
                                        </p:tgtEl>
                                        <p:attrNameLst>
                                          <p:attrName>ppt_x</p:attrName>
                                          <p:attrName>ppt_y</p:attrName>
                                        </p:attrNameLst>
                                      </p:cBhvr>
                                      <p:rCtr x="60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2" grpId="0" animBg="1"/>
      <p:bldP spid="2"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1037" name="Google Shape;1037;p52"/>
          <p:cNvSpPr/>
          <p:nvPr/>
        </p:nvSpPr>
        <p:spPr>
          <a:xfrm rot="8037502">
            <a:off x="3013001" y="2133188"/>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rot="8037502">
            <a:off x="4694712" y="295427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rot="8037502">
            <a:off x="5881789" y="1910624"/>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rot="8037502">
            <a:off x="3522473" y="327575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rot="8037502">
            <a:off x="6212619" y="3405963"/>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C4FB8C4E-79DB-BEB7-6E34-453833B59DD6}"/>
              </a:ext>
            </a:extLst>
          </p:cNvPr>
          <p:cNvSpPr>
            <a:spLocks noGrp="1"/>
          </p:cNvSpPr>
          <p:nvPr>
            <p:ph type="title"/>
          </p:nvPr>
        </p:nvSpPr>
        <p:spPr/>
        <p:txBody>
          <a:bodyPr/>
          <a:lstStyle/>
          <a:p>
            <a:r>
              <a:rPr lang="fr-FR" dirty="0"/>
              <a:t>Promise – </a:t>
            </a:r>
            <a:r>
              <a:rPr lang="fr-FR" dirty="0" err="1"/>
              <a:t>CallBack</a:t>
            </a:r>
            <a:r>
              <a:rPr lang="fr-FR" dirty="0"/>
              <a:t> (.</a:t>
            </a:r>
            <a:r>
              <a:rPr lang="fr-FR" dirty="0" err="1"/>
              <a:t>then</a:t>
            </a:r>
            <a:r>
              <a:rPr lang="fr-FR" dirty="0"/>
              <a:t>)</a:t>
            </a:r>
          </a:p>
        </p:txBody>
      </p:sp>
      <p:pic>
        <p:nvPicPr>
          <p:cNvPr id="4" name="Graphique 3" descr="Horloge avec un remplissage uni">
            <a:extLst>
              <a:ext uri="{FF2B5EF4-FFF2-40B4-BE49-F238E27FC236}">
                <a16:creationId xmlns:a16="http://schemas.microsoft.com/office/drawing/2014/main" id="{3EE90F16-4ACE-7EC7-C37D-8ECB71353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6212" y="3615415"/>
            <a:ext cx="914400" cy="914400"/>
          </a:xfrm>
          <a:prstGeom prst="rect">
            <a:avLst/>
          </a:prstGeom>
        </p:spPr>
      </p:pic>
      <p:sp>
        <p:nvSpPr>
          <p:cNvPr id="9" name="Rectangle : coins arrondis 8">
            <a:extLst>
              <a:ext uri="{FF2B5EF4-FFF2-40B4-BE49-F238E27FC236}">
                <a16:creationId xmlns:a16="http://schemas.microsoft.com/office/drawing/2014/main" id="{2C5DBA32-13D0-2FA1-82AF-2028C1DE5BFE}"/>
              </a:ext>
            </a:extLst>
          </p:cNvPr>
          <p:cNvSpPr/>
          <p:nvPr/>
        </p:nvSpPr>
        <p:spPr>
          <a:xfrm>
            <a:off x="372861" y="1565243"/>
            <a:ext cx="237658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let a: </a:t>
            </a:r>
            <a:r>
              <a:rPr lang="fr-FR" b="1" dirty="0">
                <a:solidFill>
                  <a:srgbClr val="C00000"/>
                </a:solidFill>
              </a:rPr>
              <a:t>Promise&lt;</a:t>
            </a:r>
            <a:r>
              <a:rPr lang="fr-FR" dirty="0" err="1"/>
              <a:t>boolean</a:t>
            </a:r>
            <a:r>
              <a:rPr lang="fr-FR" b="1" dirty="0">
                <a:solidFill>
                  <a:srgbClr val="C00000"/>
                </a:solidFill>
              </a:rPr>
              <a:t>&gt;</a:t>
            </a:r>
            <a:r>
              <a:rPr lang="fr-FR" dirty="0"/>
              <a:t> = </a:t>
            </a:r>
            <a:r>
              <a:rPr lang="fr-FR" dirty="0" err="1"/>
              <a:t>getIsDisplayable</a:t>
            </a:r>
            <a:r>
              <a:rPr lang="fr-FR" dirty="0"/>
              <a:t>();</a:t>
            </a:r>
          </a:p>
        </p:txBody>
      </p:sp>
      <p:sp>
        <p:nvSpPr>
          <p:cNvPr id="10" name="Flèche : courbe vers la droite 9">
            <a:extLst>
              <a:ext uri="{FF2B5EF4-FFF2-40B4-BE49-F238E27FC236}">
                <a16:creationId xmlns:a16="http://schemas.microsoft.com/office/drawing/2014/main" id="{345686D5-4382-8757-C4BD-B72E104ED71D}"/>
              </a:ext>
            </a:extLst>
          </p:cNvPr>
          <p:cNvSpPr/>
          <p:nvPr/>
        </p:nvSpPr>
        <p:spPr>
          <a:xfrm rot="19789516">
            <a:off x="1904618" y="2447605"/>
            <a:ext cx="686004" cy="2122555"/>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2" name="Flèche : courbe vers la droite 11">
            <a:extLst>
              <a:ext uri="{FF2B5EF4-FFF2-40B4-BE49-F238E27FC236}">
                <a16:creationId xmlns:a16="http://schemas.microsoft.com/office/drawing/2014/main" id="{4EEA20F9-4A09-E52C-F8D5-7732DA214A38}"/>
              </a:ext>
            </a:extLst>
          </p:cNvPr>
          <p:cNvSpPr/>
          <p:nvPr/>
        </p:nvSpPr>
        <p:spPr>
          <a:xfrm rot="12528333">
            <a:off x="4171329" y="2959334"/>
            <a:ext cx="687600" cy="1455820"/>
          </a:xfrm>
          <a:prstGeom prst="curv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endParaRPr>
          </a:p>
        </p:txBody>
      </p:sp>
      <p:sp>
        <p:nvSpPr>
          <p:cNvPr id="13" name="Rectangle : coins arrondis 12">
            <a:extLst>
              <a:ext uri="{FF2B5EF4-FFF2-40B4-BE49-F238E27FC236}">
                <a16:creationId xmlns:a16="http://schemas.microsoft.com/office/drawing/2014/main" id="{6806398F-1A94-F77E-BFE3-33879A1D3E6C}"/>
              </a:ext>
            </a:extLst>
          </p:cNvPr>
          <p:cNvSpPr/>
          <p:nvPr/>
        </p:nvSpPr>
        <p:spPr>
          <a:xfrm>
            <a:off x="4409444" y="1565243"/>
            <a:ext cx="237658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Valeur</a:t>
            </a:r>
          </a:p>
        </p:txBody>
      </p:sp>
      <p:sp>
        <p:nvSpPr>
          <p:cNvPr id="14" name="Flèche : droite 13">
            <a:extLst>
              <a:ext uri="{FF2B5EF4-FFF2-40B4-BE49-F238E27FC236}">
                <a16:creationId xmlns:a16="http://schemas.microsoft.com/office/drawing/2014/main" id="{5B111B6A-EBA2-99D6-D259-2E24DD1F1FC9}"/>
              </a:ext>
            </a:extLst>
          </p:cNvPr>
          <p:cNvSpPr/>
          <p:nvPr/>
        </p:nvSpPr>
        <p:spPr>
          <a:xfrm>
            <a:off x="0" y="1987534"/>
            <a:ext cx="8291744" cy="47999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
        <p:nvSpPr>
          <p:cNvPr id="2" name="Flèche : droite 1">
            <a:extLst>
              <a:ext uri="{FF2B5EF4-FFF2-40B4-BE49-F238E27FC236}">
                <a16:creationId xmlns:a16="http://schemas.microsoft.com/office/drawing/2014/main" id="{902E8304-C773-30B8-1158-B7743AF331EC}"/>
              </a:ext>
            </a:extLst>
          </p:cNvPr>
          <p:cNvSpPr/>
          <p:nvPr/>
        </p:nvSpPr>
        <p:spPr>
          <a:xfrm>
            <a:off x="4626318" y="2448163"/>
            <a:ext cx="3201980" cy="479994"/>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Tree>
    <p:extLst>
      <p:ext uri="{BB962C8B-B14F-4D97-AF65-F5344CB8AC3E}">
        <p14:creationId xmlns:p14="http://schemas.microsoft.com/office/powerpoint/2010/main" val="323198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0" fill="hold"/>
                                        <p:tgtEl>
                                          <p:spTgt spid="14"/>
                                        </p:tgtEl>
                                        <p:attrNameLst>
                                          <p:attrName>ppt_x</p:attrName>
                                        </p:attrNameLst>
                                      </p:cBhvr>
                                      <p:tavLst>
                                        <p:tav tm="0">
                                          <p:val>
                                            <p:strVal val="0-#ppt_w/2"/>
                                          </p:val>
                                        </p:tav>
                                        <p:tav tm="100000">
                                          <p:val>
                                            <p:strVal val="#ppt_x"/>
                                          </p:val>
                                        </p:tav>
                                      </p:tavLst>
                                    </p:anim>
                                    <p:anim calcmode="lin" valueType="num">
                                      <p:cBhvr additive="base">
                                        <p:cTn id="13" dur="3000" fill="hold"/>
                                        <p:tgtEl>
                                          <p:spTgt spid="1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par>
                                <p:cTn id="17" presetID="10" presetClass="entr" presetSubtype="0" fill="hold" nodeType="withEffect">
                                  <p:stCondLst>
                                    <p:cond delay="2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childTnLst>
                                </p:cTn>
                              </p:par>
                              <p:par>
                                <p:cTn id="23" presetID="10" presetClass="entr" presetSubtype="0" fill="hold" grpId="0" nodeType="withEffect">
                                  <p:stCondLst>
                                    <p:cond delay="4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1" nodeType="withEffect">
                                  <p:stCondLst>
                                    <p:cond delay="40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63" presetClass="path" presetSubtype="0" accel="50000" decel="50000" fill="hold" grpId="0" nodeType="withEffect">
                                  <p:stCondLst>
                                    <p:cond delay="4000"/>
                                  </p:stCondLst>
                                  <p:childTnLst>
                                    <p:animMotion origin="layout" path="M -2.77778E-6 -8.64198E-7 L 0.05122 -8.64198E-7 " pathEditMode="relative" rAng="0" ptsTypes="AA">
                                      <p:cBhvr>
                                        <p:cTn id="30" dur="2000" fill="hold"/>
                                        <p:tgtEl>
                                          <p:spTgt spid="2"/>
                                        </p:tgtEl>
                                        <p:attrNameLst>
                                          <p:attrName>ppt_x</p:attrName>
                                          <p:attrName>ppt_y</p:attrName>
                                        </p:attrNameLst>
                                      </p:cBhvr>
                                      <p:rCtr x="2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2" grpId="0" animBg="1"/>
      <p:bldP spid="2"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Promise – </a:t>
            </a:r>
            <a:r>
              <a:rPr lang="fr-FR" dirty="0" err="1"/>
              <a:t>await</a:t>
            </a:r>
            <a:r>
              <a:rPr lang="fr-FR" dirty="0"/>
              <a:t>/.</a:t>
            </a:r>
            <a:r>
              <a:rPr lang="fr-FR" dirty="0" err="1"/>
              <a:t>then</a:t>
            </a:r>
            <a:r>
              <a:rPr lang="fr-FR" dirty="0"/>
              <a:t>()</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4572000" y="1109550"/>
            <a:ext cx="4513277"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50" b="0" dirty="0">
                <a:solidFill>
                  <a:srgbClr val="DCDCAA"/>
                </a:solidFill>
                <a:effectLst/>
                <a:latin typeface="Consolas" panose="020B0609020204030204" pitchFamily="49" charset="0"/>
              </a:rPr>
              <a:t>uselessFunc2</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err="1">
                <a:solidFill>
                  <a:srgbClr val="569CD6"/>
                </a:solidFill>
                <a:effectLst/>
                <a:latin typeface="Consolas" panose="020B0609020204030204" pitchFamily="49" charset="0"/>
              </a:rPr>
              <a:t>this</a:t>
            </a:r>
            <a:r>
              <a:rPr lang="fr-FR" sz="1050" b="0" dirty="0" err="1">
                <a:solidFill>
                  <a:srgbClr val="D4D4D4"/>
                </a:solidFill>
                <a:effectLst/>
                <a:latin typeface="Consolas" panose="020B0609020204030204" pitchFamily="49" charset="0"/>
              </a:rPr>
              <a:t>.</a:t>
            </a:r>
            <a:r>
              <a:rPr lang="fr-FR" sz="1050" b="0" dirty="0" err="1">
                <a:solidFill>
                  <a:srgbClr val="DCDCAA"/>
                </a:solidFill>
                <a:effectLst/>
                <a:latin typeface="Consolas" panose="020B0609020204030204" pitchFamily="49" charset="0"/>
              </a:rPr>
              <a:t>getRandomInt</a:t>
            </a:r>
            <a:r>
              <a:rPr lang="fr-FR" sz="1050" b="0" dirty="0">
                <a:solidFill>
                  <a:srgbClr val="D4D4D4"/>
                </a:solidFill>
                <a:effectLst/>
                <a:latin typeface="Consolas" panose="020B0609020204030204" pitchFamily="49" charset="0"/>
              </a:rPr>
              <a:t>().</a:t>
            </a:r>
            <a:r>
              <a:rPr lang="fr-FR" sz="1050" b="0" dirty="0" err="1">
                <a:solidFill>
                  <a:srgbClr val="DCDCAA"/>
                </a:solidFill>
                <a:effectLst/>
                <a:latin typeface="Consolas" panose="020B0609020204030204" pitchFamily="49" charset="0"/>
              </a:rPr>
              <a:t>then</a:t>
            </a:r>
            <a:r>
              <a:rPr lang="fr-FR" sz="1050" b="0" dirty="0">
                <a:solidFill>
                  <a:srgbClr val="D4D4D4"/>
                </a:solidFill>
                <a:effectLst/>
                <a:latin typeface="Consolas" panose="020B0609020204030204" pitchFamily="49" charset="0"/>
              </a:rPr>
              <a:t>(</a:t>
            </a:r>
            <a:r>
              <a:rPr lang="fr-FR" sz="1050" b="0" dirty="0">
                <a:solidFill>
                  <a:srgbClr val="9CDCFE"/>
                </a:solidFill>
                <a:effectLst/>
                <a:latin typeface="Consolas" panose="020B0609020204030204" pitchFamily="49" charset="0"/>
              </a:rPr>
              <a:t>v</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console</a:t>
            </a:r>
            <a:r>
              <a:rPr lang="fr-FR" sz="1050" b="0" dirty="0">
                <a:solidFill>
                  <a:srgbClr val="D4D4D4"/>
                </a:solidFill>
                <a:effectLst/>
                <a:latin typeface="Consolas" panose="020B0609020204030204" pitchFamily="49" charset="0"/>
              </a:rPr>
              <a:t>.</a:t>
            </a:r>
            <a:r>
              <a:rPr lang="fr-FR" sz="1050" b="0" dirty="0">
                <a:solidFill>
                  <a:srgbClr val="DCDCAA"/>
                </a:solidFill>
                <a:effectLst/>
                <a:latin typeface="Consolas" panose="020B0609020204030204" pitchFamily="49" charset="0"/>
              </a:rPr>
              <a:t>log</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'Vous avez'</a:t>
            </a:r>
            <a:r>
              <a:rPr lang="fr-FR" sz="1050" b="0" dirty="0">
                <a:solidFill>
                  <a:srgbClr val="D4D4D4"/>
                </a:solidFill>
                <a:effectLst/>
                <a:latin typeface="Consolas" panose="020B0609020204030204" pitchFamily="49" charset="0"/>
              </a:rPr>
              <a:t> + (</a:t>
            </a:r>
            <a:r>
              <a:rPr lang="fr-FR" sz="1050" b="0" dirty="0">
                <a:solidFill>
                  <a:srgbClr val="9CDCFE"/>
                </a:solidFill>
                <a:effectLst/>
                <a:latin typeface="Consolas" panose="020B0609020204030204" pitchFamily="49" charset="0"/>
              </a:rPr>
              <a:t>v</a:t>
            </a:r>
            <a:r>
              <a:rPr lang="fr-FR" sz="1050" b="0" dirty="0">
                <a:solidFill>
                  <a:srgbClr val="D4D4D4"/>
                </a:solidFill>
                <a:effectLst/>
                <a:latin typeface="Consolas" panose="020B0609020204030204" pitchFamily="49" charset="0"/>
              </a:rPr>
              <a:t> &gt; </a:t>
            </a:r>
            <a:r>
              <a:rPr lang="fr-FR" sz="1050" b="0" dirty="0">
                <a:solidFill>
                  <a:srgbClr val="B5CEA8"/>
                </a:solidFill>
                <a:effectLst/>
                <a:latin typeface="Consolas" panose="020B0609020204030204" pitchFamily="49" charset="0"/>
              </a:rPr>
              <a:t>5</a:t>
            </a:r>
            <a:r>
              <a:rPr lang="fr-FR" sz="1050" b="0" dirty="0">
                <a:solidFill>
                  <a:srgbClr val="D4D4D4"/>
                </a:solidFill>
                <a:effectLst/>
                <a:latin typeface="Consolas" panose="020B0609020204030204" pitchFamily="49" charset="0"/>
              </a:rPr>
              <a:t> ? </a:t>
            </a:r>
            <a:r>
              <a:rPr lang="fr-FR" sz="1050" b="0" dirty="0">
                <a:solidFill>
                  <a:srgbClr val="CE9178"/>
                </a:solidFill>
                <a:effectLst/>
                <a:latin typeface="Consolas" panose="020B0609020204030204" pitchFamily="49" charset="0"/>
              </a:rPr>
              <a:t>'gagné’</a:t>
            </a:r>
            <a:r>
              <a:rPr lang="fr-FR" sz="1050" b="0" dirty="0">
                <a:solidFill>
                  <a:srgbClr val="D4D4D4"/>
                </a:solidFill>
                <a:effectLst/>
                <a:latin typeface="Consolas" panose="020B0609020204030204" pitchFamily="49" charset="0"/>
              </a:rPr>
              <a:t> : 				</a:t>
            </a:r>
            <a:r>
              <a:rPr lang="fr-FR" sz="1050" b="0" dirty="0">
                <a:solidFill>
                  <a:srgbClr val="CE9178"/>
                </a:solidFill>
                <a:effectLst/>
                <a:latin typeface="Consolas" panose="020B0609020204030204" pitchFamily="49" charset="0"/>
              </a:rPr>
              <a:t>'perdu'</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r>
              <a:rPr lang="fr-FR" sz="1050" b="0" dirty="0">
                <a:solidFill>
                  <a:srgbClr val="DCDCAA"/>
                </a:solidFill>
                <a:effectLst/>
                <a:latin typeface="Consolas" panose="020B0609020204030204" pitchFamily="49" charset="0"/>
              </a:rPr>
              <a:t>catch</a:t>
            </a:r>
            <a:r>
              <a:rPr lang="fr-FR" sz="1050" b="0" dirty="0">
                <a:solidFill>
                  <a:srgbClr val="D4D4D4"/>
                </a:solidFill>
                <a:effectLst/>
                <a:latin typeface="Consolas" panose="020B0609020204030204" pitchFamily="49" charset="0"/>
              </a:rPr>
              <a:t>(</a:t>
            </a:r>
            <a:r>
              <a:rPr lang="fr-FR" sz="1050" b="0" dirty="0" err="1">
                <a:solidFill>
                  <a:srgbClr val="9CDCFE"/>
                </a:solidFill>
                <a:effectLst/>
                <a:latin typeface="Consolas" panose="020B0609020204030204" pitchFamily="49" charset="0"/>
              </a:rPr>
              <a:t>err</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console</a:t>
            </a:r>
            <a:r>
              <a:rPr lang="fr-FR" sz="1050" b="0" dirty="0">
                <a:solidFill>
                  <a:srgbClr val="D4D4D4"/>
                </a:solidFill>
                <a:effectLst/>
                <a:latin typeface="Consolas" panose="020B0609020204030204" pitchFamily="49" charset="0"/>
              </a:rPr>
              <a:t>.</a:t>
            </a:r>
            <a:r>
              <a:rPr lang="fr-FR" sz="1050" b="0" dirty="0">
                <a:solidFill>
                  <a:srgbClr val="DCDCAA"/>
                </a:solidFill>
                <a:effectLst/>
                <a:latin typeface="Consolas" panose="020B0609020204030204" pitchFamily="49" charset="0"/>
              </a:rPr>
              <a:t>log</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'Erreur : '</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err</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finally</a:t>
            </a:r>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=&gt;</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console</a:t>
            </a:r>
            <a:r>
              <a:rPr lang="fr-FR" sz="1050" b="0" dirty="0">
                <a:solidFill>
                  <a:srgbClr val="D4D4D4"/>
                </a:solidFill>
                <a:effectLst/>
                <a:latin typeface="Consolas" panose="020B0609020204030204" pitchFamily="49" charset="0"/>
              </a:rPr>
              <a:t>.</a:t>
            </a:r>
            <a:r>
              <a:rPr lang="fr-FR" sz="1050" b="0" dirty="0">
                <a:solidFill>
                  <a:srgbClr val="DCDCAA"/>
                </a:solidFill>
                <a:effectLst/>
                <a:latin typeface="Consolas" panose="020B0609020204030204" pitchFamily="49" charset="0"/>
              </a:rPr>
              <a:t>log</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'Merci d</a:t>
            </a:r>
            <a:r>
              <a:rPr lang="fr-FR" sz="1050" b="0" dirty="0">
                <a:solidFill>
                  <a:srgbClr val="D7BA7D"/>
                </a:solidFill>
                <a:effectLst/>
                <a:latin typeface="Consolas" panose="020B0609020204030204" pitchFamily="49" charset="0"/>
              </a:rPr>
              <a:t>\'</a:t>
            </a:r>
            <a:r>
              <a:rPr lang="fr-FR" sz="1050" b="0" dirty="0" err="1">
                <a:solidFill>
                  <a:srgbClr val="CE9178"/>
                </a:solidFill>
                <a:effectLst/>
                <a:latin typeface="Consolas" panose="020B0609020204030204" pitchFamily="49" charset="0"/>
              </a:rPr>
              <a:t>avaoir</a:t>
            </a:r>
            <a:r>
              <a:rPr lang="fr-FR" sz="1050" b="0" dirty="0">
                <a:solidFill>
                  <a:srgbClr val="CE9178"/>
                </a:solidFill>
                <a:effectLst/>
                <a:latin typeface="Consolas" panose="020B0609020204030204" pitchFamily="49" charset="0"/>
              </a:rPr>
              <a:t> joué’</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p>
        </p:txBody>
      </p:sp>
      <p:sp>
        <p:nvSpPr>
          <p:cNvPr id="5" name="Rectangle : coins arrondis 4">
            <a:extLst>
              <a:ext uri="{FF2B5EF4-FFF2-40B4-BE49-F238E27FC236}">
                <a16:creationId xmlns:a16="http://schemas.microsoft.com/office/drawing/2014/main" id="{3984D3D4-A408-6ECE-272C-A4FF198A1462}"/>
              </a:ext>
            </a:extLst>
          </p:cNvPr>
          <p:cNvSpPr/>
          <p:nvPr/>
        </p:nvSpPr>
        <p:spPr>
          <a:xfrm>
            <a:off x="109660" y="1109549"/>
            <a:ext cx="4065525"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50" b="0" dirty="0" err="1">
                <a:solidFill>
                  <a:srgbClr val="569CD6"/>
                </a:solidFill>
                <a:effectLst/>
                <a:latin typeface="Consolas" panose="020B0609020204030204" pitchFamily="49" charset="0"/>
              </a:rPr>
              <a:t>async</a:t>
            </a:r>
            <a:r>
              <a:rPr lang="fr-FR" sz="1050" b="0" dirty="0">
                <a:solidFill>
                  <a:srgbClr val="D4D4D4"/>
                </a:solidFill>
                <a:effectLst/>
                <a:latin typeface="Consolas" panose="020B0609020204030204" pitchFamily="49" charset="0"/>
              </a:rPr>
              <a:t> </a:t>
            </a:r>
            <a:r>
              <a:rPr lang="fr-FR" sz="1050" b="0" dirty="0" err="1">
                <a:solidFill>
                  <a:srgbClr val="DCDCAA"/>
                </a:solidFill>
                <a:effectLst/>
                <a:latin typeface="Consolas" panose="020B0609020204030204" pitchFamily="49" charset="0"/>
              </a:rPr>
              <a:t>uselessFunc</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err="1">
                <a:solidFill>
                  <a:srgbClr val="C586C0"/>
                </a:solidFill>
                <a:effectLst/>
                <a:latin typeface="Consolas" panose="020B0609020204030204" pitchFamily="49" charset="0"/>
              </a:rPr>
              <a:t>try</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a:solidFill>
                  <a:srgbClr val="569CD6"/>
                </a:solidFill>
                <a:effectLst/>
                <a:latin typeface="Consolas" panose="020B0609020204030204" pitchFamily="49" charset="0"/>
              </a:rPr>
              <a:t>let</a:t>
            </a:r>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nb</a:t>
            </a:r>
            <a:r>
              <a:rPr lang="fr-FR" sz="1050" b="0" dirty="0">
                <a:solidFill>
                  <a:srgbClr val="D4D4D4"/>
                </a:solidFill>
                <a:effectLst/>
                <a:latin typeface="Consolas" panose="020B0609020204030204" pitchFamily="49" charset="0"/>
              </a:rPr>
              <a:t>: </a:t>
            </a:r>
            <a:r>
              <a:rPr lang="fr-FR" sz="1050" b="0" dirty="0" err="1">
                <a:solidFill>
                  <a:srgbClr val="4EC9B0"/>
                </a:solidFill>
                <a:effectLst/>
                <a:latin typeface="Consolas" panose="020B0609020204030204" pitchFamily="49" charset="0"/>
              </a:rPr>
              <a:t>number</a:t>
            </a:r>
            <a:r>
              <a:rPr lang="fr-FR" sz="1050" b="0" dirty="0">
                <a:solidFill>
                  <a:srgbClr val="D4D4D4"/>
                </a:solidFill>
                <a:effectLst/>
                <a:latin typeface="Consolas" panose="020B0609020204030204" pitchFamily="49" charset="0"/>
              </a:rPr>
              <a:t> = </a:t>
            </a:r>
            <a:r>
              <a:rPr lang="fr-FR" sz="1050" b="0" dirty="0" err="1">
                <a:solidFill>
                  <a:srgbClr val="C586C0"/>
                </a:solidFill>
                <a:effectLst/>
                <a:latin typeface="Consolas" panose="020B0609020204030204" pitchFamily="49" charset="0"/>
              </a:rPr>
              <a:t>await</a:t>
            </a:r>
            <a:r>
              <a:rPr lang="fr-FR" sz="1050" b="0" dirty="0">
                <a:solidFill>
                  <a:srgbClr val="D4D4D4"/>
                </a:solidFill>
                <a:effectLst/>
                <a:latin typeface="Consolas" panose="020B0609020204030204" pitchFamily="49" charset="0"/>
              </a:rPr>
              <a:t> </a:t>
            </a:r>
            <a:r>
              <a:rPr lang="fr-FR" sz="1050" b="0" dirty="0" err="1">
                <a:solidFill>
                  <a:srgbClr val="569CD6"/>
                </a:solidFill>
                <a:effectLst/>
                <a:latin typeface="Consolas" panose="020B0609020204030204" pitchFamily="49" charset="0"/>
              </a:rPr>
              <a:t>this</a:t>
            </a:r>
            <a:r>
              <a:rPr lang="fr-FR" sz="1050" b="0" dirty="0" err="1">
                <a:solidFill>
                  <a:srgbClr val="D4D4D4"/>
                </a:solidFill>
                <a:effectLst/>
                <a:latin typeface="Consolas" panose="020B0609020204030204" pitchFamily="49" charset="0"/>
              </a:rPr>
              <a:t>.</a:t>
            </a:r>
            <a:r>
              <a:rPr lang="fr-FR" sz="1050" b="0" dirty="0" err="1">
                <a:solidFill>
                  <a:srgbClr val="DCDCAA"/>
                </a:solidFill>
                <a:effectLst/>
                <a:latin typeface="Consolas" panose="020B0609020204030204" pitchFamily="49" charset="0"/>
              </a:rPr>
              <a:t>getRandomInt</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console</a:t>
            </a:r>
            <a:r>
              <a:rPr lang="fr-FR" sz="1050" b="0" dirty="0">
                <a:solidFill>
                  <a:srgbClr val="D4D4D4"/>
                </a:solidFill>
                <a:effectLst/>
                <a:latin typeface="Consolas" panose="020B0609020204030204" pitchFamily="49" charset="0"/>
              </a:rPr>
              <a:t>.</a:t>
            </a:r>
            <a:r>
              <a:rPr lang="fr-FR" sz="1050" b="0" dirty="0">
                <a:solidFill>
                  <a:srgbClr val="DCDCAA"/>
                </a:solidFill>
                <a:effectLst/>
                <a:latin typeface="Consolas" panose="020B0609020204030204" pitchFamily="49" charset="0"/>
              </a:rPr>
              <a:t>log</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'Vous avez'</a:t>
            </a:r>
            <a:r>
              <a:rPr lang="fr-FR" sz="1050" b="0" dirty="0">
                <a:solidFill>
                  <a:srgbClr val="D4D4D4"/>
                </a:solidFill>
                <a:effectLst/>
                <a:latin typeface="Consolas" panose="020B0609020204030204" pitchFamily="49" charset="0"/>
              </a:rPr>
              <a:t> + (</a:t>
            </a:r>
            <a:r>
              <a:rPr lang="fr-FR" sz="1050" b="0" dirty="0">
                <a:solidFill>
                  <a:srgbClr val="9CDCFE"/>
                </a:solidFill>
                <a:effectLst/>
                <a:latin typeface="Consolas" panose="020B0609020204030204" pitchFamily="49" charset="0"/>
              </a:rPr>
              <a:t>nb</a:t>
            </a:r>
            <a:r>
              <a:rPr lang="fr-FR" sz="1050" b="0" dirty="0">
                <a:solidFill>
                  <a:srgbClr val="D4D4D4"/>
                </a:solidFill>
                <a:effectLst/>
                <a:latin typeface="Consolas" panose="020B0609020204030204" pitchFamily="49" charset="0"/>
              </a:rPr>
              <a:t> &gt; </a:t>
            </a:r>
            <a:r>
              <a:rPr lang="fr-FR" sz="1050" b="0" dirty="0">
                <a:solidFill>
                  <a:srgbClr val="B5CEA8"/>
                </a:solidFill>
                <a:effectLst/>
                <a:latin typeface="Consolas" panose="020B0609020204030204" pitchFamily="49" charset="0"/>
              </a:rPr>
              <a:t>5</a:t>
            </a:r>
            <a:r>
              <a:rPr lang="fr-FR" sz="1050" b="0" dirty="0">
                <a:solidFill>
                  <a:srgbClr val="D4D4D4"/>
                </a:solidFill>
                <a:effectLst/>
                <a:latin typeface="Consolas" panose="020B0609020204030204" pitchFamily="49" charset="0"/>
              </a:rPr>
              <a:t> ? </a:t>
            </a:r>
            <a:r>
              <a:rPr lang="fr-FR" sz="1050" b="0" dirty="0">
                <a:solidFill>
                  <a:srgbClr val="CE9178"/>
                </a:solidFill>
                <a:effectLst/>
                <a:latin typeface="Consolas" panose="020B0609020204030204" pitchFamily="49" charset="0"/>
              </a:rPr>
              <a:t>'gagné’</a:t>
            </a:r>
            <a:r>
              <a:rPr lang="fr-FR" sz="1050" b="0" dirty="0">
                <a:solidFill>
                  <a:srgbClr val="D4D4D4"/>
                </a:solidFill>
                <a:effectLst/>
                <a:latin typeface="Consolas" panose="020B0609020204030204" pitchFamily="49" charset="0"/>
              </a:rPr>
              <a:t> 		: </a:t>
            </a:r>
            <a:r>
              <a:rPr lang="fr-FR" sz="1050" b="0" dirty="0">
                <a:solidFill>
                  <a:srgbClr val="CE9178"/>
                </a:solidFill>
                <a:effectLst/>
                <a:latin typeface="Consolas" panose="020B0609020204030204" pitchFamily="49" charset="0"/>
              </a:rPr>
              <a:t>'perdu'</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 </a:t>
            </a:r>
            <a:r>
              <a:rPr lang="fr-FR" sz="1050" b="0" dirty="0">
                <a:solidFill>
                  <a:srgbClr val="C586C0"/>
                </a:solidFill>
                <a:effectLst/>
                <a:latin typeface="Consolas" panose="020B0609020204030204" pitchFamily="49" charset="0"/>
              </a:rPr>
              <a:t>catch</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err</a:t>
            </a:r>
            <a:r>
              <a:rPr lang="fr-FR" sz="1050" b="0" dirty="0">
                <a:solidFill>
                  <a:srgbClr val="D4D4D4"/>
                </a:solidFill>
                <a:effectLst/>
                <a:latin typeface="Consolas" panose="020B0609020204030204" pitchFamily="49" charset="0"/>
              </a:rPr>
              <a:t>: </a:t>
            </a:r>
            <a:r>
              <a:rPr lang="fr-FR" sz="1050" b="0" dirty="0" err="1">
                <a:solidFill>
                  <a:srgbClr val="4EC9B0"/>
                </a:solidFill>
                <a:effectLst/>
                <a:latin typeface="Consolas" panose="020B0609020204030204" pitchFamily="49" charset="0"/>
              </a:rPr>
              <a:t>any</a:t>
            </a:r>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      </a:t>
            </a:r>
            <a:r>
              <a:rPr lang="fr-FR" sz="1050" b="0" dirty="0">
                <a:solidFill>
                  <a:srgbClr val="9CDCFE"/>
                </a:solidFill>
                <a:effectLst/>
                <a:latin typeface="Consolas" panose="020B0609020204030204" pitchFamily="49" charset="0"/>
              </a:rPr>
              <a:t>console</a:t>
            </a:r>
            <a:r>
              <a:rPr lang="fr-FR" sz="1050" b="0" dirty="0">
                <a:solidFill>
                  <a:srgbClr val="D4D4D4"/>
                </a:solidFill>
                <a:effectLst/>
                <a:latin typeface="Consolas" panose="020B0609020204030204" pitchFamily="49" charset="0"/>
              </a:rPr>
              <a:t>.</a:t>
            </a:r>
            <a:r>
              <a:rPr lang="fr-FR" sz="1050" b="0" dirty="0">
                <a:solidFill>
                  <a:srgbClr val="DCDCAA"/>
                </a:solidFill>
                <a:effectLst/>
                <a:latin typeface="Consolas" panose="020B0609020204030204" pitchFamily="49" charset="0"/>
              </a:rPr>
              <a:t>log</a:t>
            </a:r>
            <a:r>
              <a:rPr lang="fr-FR" sz="1050" b="0" dirty="0">
                <a:solidFill>
                  <a:srgbClr val="D4D4D4"/>
                </a:solidFill>
                <a:effectLst/>
                <a:latin typeface="Consolas" panose="020B0609020204030204" pitchFamily="49" charset="0"/>
              </a:rPr>
              <a:t>(</a:t>
            </a:r>
            <a:r>
              <a:rPr lang="fr-FR" sz="1050" b="0" dirty="0">
                <a:solidFill>
                  <a:srgbClr val="CE9178"/>
                </a:solidFill>
                <a:effectLst/>
                <a:latin typeface="Consolas" panose="020B0609020204030204" pitchFamily="49" charset="0"/>
              </a:rPr>
              <a:t>'Erreur : '</a:t>
            </a:r>
            <a:r>
              <a:rPr lang="fr-FR" sz="1050" b="0" dirty="0">
                <a:solidFill>
                  <a:srgbClr val="D4D4D4"/>
                </a:solidFill>
                <a:effectLst/>
                <a:latin typeface="Consolas" panose="020B0609020204030204" pitchFamily="49" charset="0"/>
              </a:rPr>
              <a:t>, </a:t>
            </a:r>
            <a:r>
              <a:rPr lang="fr-FR" sz="1050" b="0" dirty="0" err="1">
                <a:solidFill>
                  <a:srgbClr val="9CDCFE"/>
                </a:solidFill>
                <a:effectLst/>
                <a:latin typeface="Consolas" panose="020B0609020204030204" pitchFamily="49" charset="0"/>
              </a:rPr>
              <a:t>err</a:t>
            </a:r>
            <a:r>
              <a:rPr lang="fr-FR" sz="1050" b="0" dirty="0">
                <a:solidFill>
                  <a:srgbClr val="D4D4D4"/>
                </a:solidFill>
                <a:effectLst/>
                <a:latin typeface="Consolas" panose="020B0609020204030204" pitchFamily="49" charset="0"/>
              </a:rPr>
              <a:t>);</a:t>
            </a:r>
          </a:p>
          <a:p>
            <a:r>
              <a:rPr lang="fr-FR" sz="1050" b="0" dirty="0">
                <a:solidFill>
                  <a:srgbClr val="D4D4D4"/>
                </a:solidFill>
                <a:effectLst/>
                <a:latin typeface="Consolas" panose="020B0609020204030204" pitchFamily="49" charset="0"/>
              </a:rPr>
              <a:t>  }</a:t>
            </a:r>
          </a:p>
          <a:p>
            <a:r>
              <a:rPr lang="fr-FR" sz="1050" b="0" dirty="0">
                <a:solidFill>
                  <a:srgbClr val="D4D4D4"/>
                </a:solidFill>
                <a:effectLst/>
                <a:latin typeface="Consolas" panose="020B0609020204030204" pitchFamily="49" charset="0"/>
              </a:rPr>
              <a:t>}</a:t>
            </a:r>
          </a:p>
        </p:txBody>
      </p:sp>
      <p:sp>
        <p:nvSpPr>
          <p:cNvPr id="3" name="Rectangle 2">
            <a:extLst>
              <a:ext uri="{FF2B5EF4-FFF2-40B4-BE49-F238E27FC236}">
                <a16:creationId xmlns:a16="http://schemas.microsoft.com/office/drawing/2014/main" id="{565FAE0F-565C-EF67-CC54-8D15C7D0329E}"/>
              </a:ext>
            </a:extLst>
          </p:cNvPr>
          <p:cNvSpPr/>
          <p:nvPr/>
        </p:nvSpPr>
        <p:spPr>
          <a:xfrm>
            <a:off x="336428" y="2104844"/>
            <a:ext cx="457200" cy="2415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6DE3F5E7-286E-04F2-98BE-1E76959AD36A}"/>
              </a:ext>
            </a:extLst>
          </p:cNvPr>
          <p:cNvCxnSpPr/>
          <p:nvPr/>
        </p:nvCxnSpPr>
        <p:spPr>
          <a:xfrm>
            <a:off x="793628" y="2346384"/>
            <a:ext cx="1104183" cy="2253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89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1037" name="Google Shape;1037;p52"/>
          <p:cNvSpPr/>
          <p:nvPr/>
        </p:nvSpPr>
        <p:spPr>
          <a:xfrm rot="8037502">
            <a:off x="3013001" y="2133188"/>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2"/>
          <p:cNvSpPr/>
          <p:nvPr/>
        </p:nvSpPr>
        <p:spPr>
          <a:xfrm rot="8037502">
            <a:off x="4694712" y="295427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rot="8037502">
            <a:off x="5881789" y="1910624"/>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rot="8037502">
            <a:off x="3522473" y="3275755"/>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rot="8037502">
            <a:off x="6212619" y="3405963"/>
            <a:ext cx="140030" cy="135364"/>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C4FB8C4E-79DB-BEB7-6E34-453833B59DD6}"/>
              </a:ext>
            </a:extLst>
          </p:cNvPr>
          <p:cNvSpPr>
            <a:spLocks noGrp="1"/>
          </p:cNvSpPr>
          <p:nvPr>
            <p:ph type="title"/>
          </p:nvPr>
        </p:nvSpPr>
        <p:spPr/>
        <p:txBody>
          <a:bodyPr/>
          <a:lstStyle/>
          <a:p>
            <a:r>
              <a:rPr lang="fr-FR" dirty="0" err="1"/>
              <a:t>Subscribe</a:t>
            </a:r>
            <a:endParaRPr lang="fr-FR" dirty="0"/>
          </a:p>
        </p:txBody>
      </p:sp>
      <p:sp>
        <p:nvSpPr>
          <p:cNvPr id="9" name="Rectangle : coins arrondis 8">
            <a:extLst>
              <a:ext uri="{FF2B5EF4-FFF2-40B4-BE49-F238E27FC236}">
                <a16:creationId xmlns:a16="http://schemas.microsoft.com/office/drawing/2014/main" id="{2C5DBA32-13D0-2FA1-82AF-2028C1DE5BFE}"/>
              </a:ext>
            </a:extLst>
          </p:cNvPr>
          <p:cNvSpPr/>
          <p:nvPr/>
        </p:nvSpPr>
        <p:spPr>
          <a:xfrm>
            <a:off x="372861" y="1293963"/>
            <a:ext cx="2376581" cy="6796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let a: </a:t>
            </a:r>
            <a:r>
              <a:rPr lang="fr-FR" b="1" dirty="0" err="1">
                <a:solidFill>
                  <a:srgbClr val="C00000"/>
                </a:solidFill>
              </a:rPr>
              <a:t>Subscription</a:t>
            </a:r>
            <a:r>
              <a:rPr lang="fr-FR" b="1" dirty="0">
                <a:solidFill>
                  <a:srgbClr val="C00000"/>
                </a:solidFill>
              </a:rPr>
              <a:t> </a:t>
            </a:r>
            <a:r>
              <a:rPr lang="fr-FR" dirty="0"/>
              <a:t>= </a:t>
            </a:r>
            <a:r>
              <a:rPr lang="fr-FR" dirty="0" err="1"/>
              <a:t>emitter.subscribe</a:t>
            </a:r>
            <a:r>
              <a:rPr lang="fr-FR" dirty="0"/>
              <a:t>(() =&gt; {…</a:t>
            </a:r>
            <a:r>
              <a:rPr lang="fr-FR" dirty="0" err="1"/>
              <a:t>calback</a:t>
            </a:r>
            <a:r>
              <a:rPr lang="fr-FR" dirty="0"/>
              <a:t>…});</a:t>
            </a:r>
          </a:p>
        </p:txBody>
      </p:sp>
      <p:sp>
        <p:nvSpPr>
          <p:cNvPr id="13" name="Rectangle : coins arrondis 12">
            <a:extLst>
              <a:ext uri="{FF2B5EF4-FFF2-40B4-BE49-F238E27FC236}">
                <a16:creationId xmlns:a16="http://schemas.microsoft.com/office/drawing/2014/main" id="{6806398F-1A94-F77E-BFE3-33879A1D3E6C}"/>
              </a:ext>
            </a:extLst>
          </p:cNvPr>
          <p:cNvSpPr/>
          <p:nvPr/>
        </p:nvSpPr>
        <p:spPr>
          <a:xfrm>
            <a:off x="4249857" y="1565244"/>
            <a:ext cx="143495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a:t>Emitter</a:t>
            </a:r>
            <a:r>
              <a:rPr lang="fr-FR" dirty="0"/>
              <a:t> → Valeur</a:t>
            </a:r>
          </a:p>
        </p:txBody>
      </p:sp>
      <p:sp>
        <p:nvSpPr>
          <p:cNvPr id="14" name="Flèche : droite 13">
            <a:extLst>
              <a:ext uri="{FF2B5EF4-FFF2-40B4-BE49-F238E27FC236}">
                <a16:creationId xmlns:a16="http://schemas.microsoft.com/office/drawing/2014/main" id="{5B111B6A-EBA2-99D6-D259-2E24DD1F1FC9}"/>
              </a:ext>
            </a:extLst>
          </p:cNvPr>
          <p:cNvSpPr/>
          <p:nvPr/>
        </p:nvSpPr>
        <p:spPr>
          <a:xfrm>
            <a:off x="0" y="1987534"/>
            <a:ext cx="8291744" cy="47999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
        <p:nvSpPr>
          <p:cNvPr id="2" name="Rectangle : coins arrondis 1">
            <a:extLst>
              <a:ext uri="{FF2B5EF4-FFF2-40B4-BE49-F238E27FC236}">
                <a16:creationId xmlns:a16="http://schemas.microsoft.com/office/drawing/2014/main" id="{44588991-BE01-0168-BEB8-3885E9D281AE}"/>
              </a:ext>
            </a:extLst>
          </p:cNvPr>
          <p:cNvSpPr/>
          <p:nvPr/>
        </p:nvSpPr>
        <p:spPr>
          <a:xfrm>
            <a:off x="5948212" y="1572202"/>
            <a:ext cx="143495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a:t>Emitter</a:t>
            </a:r>
            <a:r>
              <a:rPr lang="fr-FR" dirty="0"/>
              <a:t> → Valeur</a:t>
            </a:r>
          </a:p>
        </p:txBody>
      </p:sp>
      <p:sp>
        <p:nvSpPr>
          <p:cNvPr id="5" name="Rectangle : coins arrondis 4">
            <a:extLst>
              <a:ext uri="{FF2B5EF4-FFF2-40B4-BE49-F238E27FC236}">
                <a16:creationId xmlns:a16="http://schemas.microsoft.com/office/drawing/2014/main" id="{C0613724-1ADB-D454-DFE9-EFAEAD687774}"/>
              </a:ext>
            </a:extLst>
          </p:cNvPr>
          <p:cNvSpPr/>
          <p:nvPr/>
        </p:nvSpPr>
        <p:spPr>
          <a:xfrm>
            <a:off x="7646567" y="1579161"/>
            <a:ext cx="1434951" cy="4083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a:t>Emitter</a:t>
            </a:r>
            <a:r>
              <a:rPr lang="fr-FR" dirty="0"/>
              <a:t> → Valeur</a:t>
            </a:r>
          </a:p>
        </p:txBody>
      </p:sp>
      <p:sp>
        <p:nvSpPr>
          <p:cNvPr id="6" name="Flèche : droite 5">
            <a:extLst>
              <a:ext uri="{FF2B5EF4-FFF2-40B4-BE49-F238E27FC236}">
                <a16:creationId xmlns:a16="http://schemas.microsoft.com/office/drawing/2014/main" id="{B39D53C0-DC8F-AC07-7A34-63A1A3FCA8E7}"/>
              </a:ext>
            </a:extLst>
          </p:cNvPr>
          <p:cNvSpPr/>
          <p:nvPr/>
        </p:nvSpPr>
        <p:spPr>
          <a:xfrm>
            <a:off x="4249858" y="2571750"/>
            <a:ext cx="3023260" cy="479994"/>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
        <p:nvSpPr>
          <p:cNvPr id="7" name="Flèche : droite 6">
            <a:extLst>
              <a:ext uri="{FF2B5EF4-FFF2-40B4-BE49-F238E27FC236}">
                <a16:creationId xmlns:a16="http://schemas.microsoft.com/office/drawing/2014/main" id="{FE349A3D-A605-3996-C77D-E1CBF7438BB1}"/>
              </a:ext>
            </a:extLst>
          </p:cNvPr>
          <p:cNvSpPr/>
          <p:nvPr/>
        </p:nvSpPr>
        <p:spPr>
          <a:xfrm>
            <a:off x="5948213" y="2960824"/>
            <a:ext cx="3023260" cy="479994"/>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
        <p:nvSpPr>
          <p:cNvPr id="8" name="Flèche : droite 7">
            <a:extLst>
              <a:ext uri="{FF2B5EF4-FFF2-40B4-BE49-F238E27FC236}">
                <a16:creationId xmlns:a16="http://schemas.microsoft.com/office/drawing/2014/main" id="{4B767E14-0E8C-1D5E-7D0C-5B7D94EE0BBB}"/>
              </a:ext>
            </a:extLst>
          </p:cNvPr>
          <p:cNvSpPr/>
          <p:nvPr/>
        </p:nvSpPr>
        <p:spPr>
          <a:xfrm>
            <a:off x="7646567" y="3376264"/>
            <a:ext cx="3023260" cy="479994"/>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dirty="0"/>
              <a:t>Exécution du code</a:t>
            </a:r>
          </a:p>
        </p:txBody>
      </p:sp>
    </p:spTree>
    <p:extLst>
      <p:ext uri="{BB962C8B-B14F-4D97-AF65-F5344CB8AC3E}">
        <p14:creationId xmlns:p14="http://schemas.microsoft.com/office/powerpoint/2010/main" val="319347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0-#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25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2" presetClass="entr" presetSubtype="8" fill="hold" grpId="0" nodeType="withEffect">
                                  <p:stCondLst>
                                    <p:cond delay="2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2750"/>
                            </p:stCondLst>
                            <p:childTnLst>
                              <p:par>
                                <p:cTn id="22" presetID="2" presetClass="entr" presetSubtype="8" fill="hold" grpId="0" nodeType="afterEffect">
                                  <p:stCondLst>
                                    <p:cond delay="20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20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5250"/>
                            </p:stCondLst>
                            <p:childTnLst>
                              <p:par>
                                <p:cTn id="30" presetID="2" presetClass="entr" presetSubtype="8" fill="hold" grpId="0" nodeType="afterEffect">
                                  <p:stCondLst>
                                    <p:cond delay="20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20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2" grpId="0" animBg="1"/>
      <p:bldP spid="5" grpId="0" animBg="1"/>
      <p:bldP spid="6" grpId="0" animBg="1"/>
      <p:bldP spid="7"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Subscribe</a:t>
            </a:r>
            <a:endParaRPr dirty="0"/>
          </a:p>
        </p:txBody>
      </p:sp>
      <p:sp>
        <p:nvSpPr>
          <p:cNvPr id="2" name="Rectangle : coins arrondis 1">
            <a:extLst>
              <a:ext uri="{FF2B5EF4-FFF2-40B4-BE49-F238E27FC236}">
                <a16:creationId xmlns:a16="http://schemas.microsoft.com/office/drawing/2014/main" id="{AC3DB006-0789-3660-DFB9-59F4D72596F8}"/>
              </a:ext>
            </a:extLst>
          </p:cNvPr>
          <p:cNvSpPr/>
          <p:nvPr/>
        </p:nvSpPr>
        <p:spPr>
          <a:xfrm>
            <a:off x="4572000" y="1109550"/>
            <a:ext cx="4513277"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00" b="0" dirty="0">
                <a:solidFill>
                  <a:srgbClr val="569CD6"/>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constructor</a:t>
            </a:r>
            <a:r>
              <a:rPr lang="fr-FR" sz="1000" b="0" dirty="0">
                <a:solidFill>
                  <a:srgbClr val="D4D4D4"/>
                </a:solidFill>
                <a:effectLst/>
                <a:latin typeface="Consolas" panose="020B0609020204030204" pitchFamily="49" charset="0"/>
              </a:rPr>
              <a:t>() { }</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ngOnDestroy</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void</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if</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mySubscribe</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mySubscribe</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unsubscribe</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err="1">
                <a:solidFill>
                  <a:srgbClr val="DCDCAA"/>
                </a:solidFill>
                <a:effectLst/>
                <a:latin typeface="Consolas" panose="020B0609020204030204" pitchFamily="49" charset="0"/>
              </a:rPr>
              <a:t>ngOnInit</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void</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a:solidFill>
                  <a:srgbClr val="C586C0"/>
                </a:solidFill>
                <a:effectLst/>
                <a:latin typeface="Consolas" panose="020B0609020204030204" pitchFamily="49" charset="0"/>
              </a:rPr>
              <a:t>if</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mySubscribe</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9CDCFE"/>
                </a:solidFill>
                <a:effectLst/>
                <a:latin typeface="Consolas" panose="020B0609020204030204" pitchFamily="49" charset="0"/>
              </a:rPr>
              <a:t>mySubscribe</a:t>
            </a:r>
            <a:r>
              <a:rPr lang="fr-FR" sz="1000" b="0" dirty="0">
                <a:solidFill>
                  <a:srgbClr val="D4D4D4"/>
                </a:solidFill>
                <a:effectLst/>
                <a:latin typeface="Consolas" panose="020B0609020204030204" pitchFamily="49" charset="0"/>
              </a:rPr>
              <a:t> = </a:t>
            </a:r>
            <a:r>
              <a:rPr lang="fr-FR" sz="1000" b="0" dirty="0" err="1">
                <a:solidFill>
                  <a:srgbClr val="569CD6"/>
                </a:solidFill>
                <a:effectLst/>
                <a:latin typeface="Consolas" panose="020B0609020204030204" pitchFamily="49" charset="0"/>
              </a:rPr>
              <a:t>this</a:t>
            </a:r>
            <a:r>
              <a:rPr lang="fr-FR" sz="1000" b="0" dirty="0" err="1">
                <a:solidFill>
                  <a:srgbClr val="D4D4D4"/>
                </a:solidFill>
                <a:effectLst/>
                <a:latin typeface="Consolas" panose="020B0609020204030204" pitchFamily="49" charset="0"/>
              </a:rPr>
              <a:t>.</a:t>
            </a:r>
            <a:r>
              <a:rPr lang="fr-FR" sz="1000" b="0" dirty="0" err="1">
                <a:solidFill>
                  <a:srgbClr val="4EC9B0"/>
                </a:solidFill>
                <a:effectLst/>
                <a:latin typeface="Consolas" panose="020B0609020204030204" pitchFamily="49" charset="0"/>
              </a:rPr>
              <a:t>emitter</a:t>
            </a:r>
            <a:r>
              <a:rPr lang="fr-FR" sz="1000" b="0" dirty="0" err="1">
                <a:solidFill>
                  <a:srgbClr val="D4D4D4"/>
                </a:solidFill>
                <a:effectLst/>
                <a:latin typeface="Consolas" panose="020B0609020204030204" pitchFamily="49" charset="0"/>
              </a:rPr>
              <a:t>.</a:t>
            </a:r>
            <a:r>
              <a:rPr lang="fr-FR" sz="1000" b="0" dirty="0" err="1">
                <a:solidFill>
                  <a:srgbClr val="DCDCAA"/>
                </a:solidFill>
                <a:effectLst/>
                <a:latin typeface="Consolas" panose="020B0609020204030204" pitchFamily="49" charset="0"/>
              </a:rPr>
              <a:t>subscribe</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nb</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=&gt;</a:t>
            </a:r>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r>
              <a:rPr lang="fr-FR" sz="1000" b="0" dirty="0">
                <a:solidFill>
                  <a:srgbClr val="9CDCFE"/>
                </a:solidFill>
                <a:effectLst/>
                <a:latin typeface="Consolas" panose="020B0609020204030204" pitchFamily="49" charset="0"/>
              </a:rPr>
              <a:t>console</a:t>
            </a:r>
            <a:r>
              <a:rPr lang="fr-FR" sz="1000" b="0" dirty="0">
                <a:solidFill>
                  <a:srgbClr val="D4D4D4"/>
                </a:solidFill>
                <a:effectLst/>
                <a:latin typeface="Consolas" panose="020B0609020204030204" pitchFamily="49" charset="0"/>
              </a:rPr>
              <a:t>.</a:t>
            </a:r>
            <a:r>
              <a:rPr lang="fr-FR" sz="1000" b="0" dirty="0">
                <a:solidFill>
                  <a:srgbClr val="DCDCAA"/>
                </a:solidFill>
                <a:effectLst/>
                <a:latin typeface="Consolas" panose="020B0609020204030204" pitchFamily="49" charset="0"/>
              </a:rPr>
              <a:t>log</a:t>
            </a:r>
            <a:r>
              <a:rPr lang="fr-FR" sz="1000" b="0" dirty="0">
                <a:solidFill>
                  <a:srgbClr val="D4D4D4"/>
                </a:solidFill>
                <a:effectLst/>
                <a:latin typeface="Consolas" panose="020B0609020204030204" pitchFamily="49" charset="0"/>
              </a:rPr>
              <a:t>(</a:t>
            </a:r>
            <a:r>
              <a:rPr lang="fr-FR" sz="1000" b="0" dirty="0">
                <a:solidFill>
                  <a:srgbClr val="9CDCFE"/>
                </a:solidFill>
                <a:effectLst/>
                <a:latin typeface="Consolas" panose="020B0609020204030204" pitchFamily="49" charset="0"/>
              </a:rPr>
              <a:t>nb</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  }</a:t>
            </a:r>
          </a:p>
          <a:p>
            <a:r>
              <a:rPr lang="fr-FR" sz="1000" b="0" dirty="0">
                <a:solidFill>
                  <a:srgbClr val="D4D4D4"/>
                </a:solidFill>
                <a:effectLst/>
                <a:latin typeface="Consolas" panose="020B0609020204030204" pitchFamily="49" charset="0"/>
              </a:rPr>
              <a:t>}</a:t>
            </a:r>
          </a:p>
        </p:txBody>
      </p:sp>
      <p:sp>
        <p:nvSpPr>
          <p:cNvPr id="5" name="Rectangle : coins arrondis 4">
            <a:extLst>
              <a:ext uri="{FF2B5EF4-FFF2-40B4-BE49-F238E27FC236}">
                <a16:creationId xmlns:a16="http://schemas.microsoft.com/office/drawing/2014/main" id="{3984D3D4-A408-6ECE-272C-A4FF198A1462}"/>
              </a:ext>
            </a:extLst>
          </p:cNvPr>
          <p:cNvSpPr/>
          <p:nvPr/>
        </p:nvSpPr>
        <p:spPr>
          <a:xfrm>
            <a:off x="109660" y="1109549"/>
            <a:ext cx="4324317" cy="349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a:solidFill>
                  <a:srgbClr val="9CDCFE"/>
                </a:solidFill>
                <a:effectLst/>
                <a:latin typeface="Consolas" panose="020B0609020204030204" pitchFamily="49" charset="0"/>
              </a:rPr>
              <a:t>Component</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EventEmitter</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OnDestroy</a:t>
            </a: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OnInit</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angular</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core</a:t>
            </a:r>
            <a:r>
              <a:rPr lang="fr-FR" sz="1000" b="0" dirty="0">
                <a:solidFill>
                  <a:srgbClr val="CE9178"/>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p>
          <a:p>
            <a:r>
              <a:rPr lang="fr-FR" sz="1000" b="0" dirty="0">
                <a:solidFill>
                  <a:srgbClr val="C586C0"/>
                </a:solidFill>
                <a:effectLst/>
                <a:latin typeface="Consolas" panose="020B0609020204030204" pitchFamily="49" charset="0"/>
              </a:rPr>
              <a:t>import</a:t>
            </a:r>
            <a:r>
              <a:rPr lang="fr-FR" sz="1000" b="0" dirty="0">
                <a:solidFill>
                  <a:srgbClr val="D4D4D4"/>
                </a:solidFill>
                <a:effectLst/>
                <a:latin typeface="Consolas" panose="020B0609020204030204" pitchFamily="49" charset="0"/>
              </a:rPr>
              <a:t> { </a:t>
            </a:r>
            <a:r>
              <a:rPr lang="fr-FR" sz="1000" b="0" dirty="0" err="1">
                <a:solidFill>
                  <a:srgbClr val="9CDCFE"/>
                </a:solidFill>
                <a:effectLst/>
                <a:latin typeface="Consolas" panose="020B0609020204030204" pitchFamily="49" charset="0"/>
              </a:rPr>
              <a:t>Subscription</a:t>
            </a:r>
            <a:r>
              <a:rPr lang="fr-FR" sz="1000" b="0" dirty="0">
                <a:solidFill>
                  <a:srgbClr val="D4D4D4"/>
                </a:solidFill>
                <a:effectLst/>
                <a:latin typeface="Consolas" panose="020B0609020204030204" pitchFamily="49" charset="0"/>
              </a:rPr>
              <a:t> } </a:t>
            </a:r>
            <a:r>
              <a:rPr lang="fr-FR" sz="1000" b="0" dirty="0" err="1">
                <a:solidFill>
                  <a:srgbClr val="C586C0"/>
                </a:solidFill>
                <a:effectLst/>
                <a:latin typeface="Consolas" panose="020B0609020204030204" pitchFamily="49" charset="0"/>
              </a:rPr>
              <a:t>from</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rxjs</a:t>
            </a:r>
            <a:r>
              <a:rPr lang="fr-FR" sz="1000" b="0" dirty="0">
                <a:solidFill>
                  <a:srgbClr val="CE9178"/>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a:t>
            </a:r>
            <a:r>
              <a:rPr lang="fr-FR" sz="1000" b="0" dirty="0">
                <a:solidFill>
                  <a:srgbClr val="4EC9B0"/>
                </a:solidFill>
                <a:effectLst/>
                <a:latin typeface="Consolas" panose="020B0609020204030204" pitchFamily="49" charset="0"/>
              </a:rPr>
              <a:t>Component</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selector</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'app-</a:t>
            </a:r>
            <a:r>
              <a:rPr lang="fr-FR" sz="1000" b="0" dirty="0" err="1">
                <a:solidFill>
                  <a:srgbClr val="CE9178"/>
                </a:solidFill>
                <a:effectLst/>
                <a:latin typeface="Consolas" panose="020B0609020204030204" pitchFamily="49" charset="0"/>
              </a:rPr>
              <a:t>hero</a:t>
            </a:r>
            <a:r>
              <a:rPr lang="fr-FR" sz="1000" b="0" dirty="0">
                <a:solidFill>
                  <a:srgbClr val="CE9178"/>
                </a:solidFill>
                <a:effectLst/>
                <a:latin typeface="Consolas" panose="020B0609020204030204" pitchFamily="49" charset="0"/>
              </a:rPr>
              <a:t>-</a:t>
            </a:r>
            <a:r>
              <a:rPr lang="fr-FR" sz="1000" b="0" dirty="0" err="1">
                <a:solidFill>
                  <a:srgbClr val="CE9178"/>
                </a:solidFill>
                <a:effectLst/>
                <a:latin typeface="Consolas" panose="020B0609020204030204" pitchFamily="49" charset="0"/>
              </a:rPr>
              <a:t>list</a:t>
            </a:r>
            <a:r>
              <a:rPr lang="fr-FR" sz="1000" b="0" dirty="0">
                <a:solidFill>
                  <a:srgbClr val="CE9178"/>
                </a:solidFill>
                <a:effectLst/>
                <a:latin typeface="Consolas" panose="020B0609020204030204" pitchFamily="49" charset="0"/>
              </a:rPr>
              <a:t>'</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templateUrl</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'./hero-list.component.html'</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styleUrls</a:t>
            </a:r>
            <a:r>
              <a:rPr lang="fr-FR" sz="1000" b="0" dirty="0">
                <a:solidFill>
                  <a:srgbClr val="9CDCFE"/>
                </a:solidFill>
                <a:effectLst/>
                <a:latin typeface="Consolas" panose="020B0609020204030204" pitchFamily="49" charset="0"/>
              </a:rPr>
              <a:t>:</a:t>
            </a:r>
            <a:r>
              <a:rPr lang="fr-FR" sz="1000" b="0" dirty="0">
                <a:solidFill>
                  <a:srgbClr val="D4D4D4"/>
                </a:solidFill>
                <a:effectLst/>
                <a:latin typeface="Consolas" panose="020B0609020204030204" pitchFamily="49" charset="0"/>
              </a:rPr>
              <a:t> [</a:t>
            </a:r>
            <a:r>
              <a:rPr lang="fr-FR" sz="1000" b="0" dirty="0">
                <a:solidFill>
                  <a:srgbClr val="CE9178"/>
                </a:solidFill>
                <a:effectLst/>
                <a:latin typeface="Consolas" panose="020B0609020204030204" pitchFamily="49" charset="0"/>
              </a:rPr>
              <a:t>'./hero-list.component.css'</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a:t>
            </a:r>
          </a:p>
          <a:p>
            <a:r>
              <a:rPr lang="fr-FR" sz="1000" b="0" dirty="0">
                <a:solidFill>
                  <a:srgbClr val="C586C0"/>
                </a:solidFill>
                <a:effectLst/>
                <a:latin typeface="Consolas" panose="020B0609020204030204" pitchFamily="49" charset="0"/>
              </a:rPr>
              <a:t>export</a:t>
            </a:r>
            <a:r>
              <a:rPr lang="fr-FR" sz="1000" b="0" dirty="0">
                <a:solidFill>
                  <a:srgbClr val="D4D4D4"/>
                </a:solidFill>
                <a:effectLst/>
                <a:latin typeface="Consolas" panose="020B0609020204030204" pitchFamily="49" charset="0"/>
              </a:rPr>
              <a:t> </a:t>
            </a:r>
            <a:r>
              <a:rPr lang="fr-FR" sz="1000" b="0" dirty="0">
                <a:solidFill>
                  <a:srgbClr val="569CD6"/>
                </a:solidFill>
                <a:effectLst/>
                <a:latin typeface="Consolas" panose="020B0609020204030204" pitchFamily="49" charset="0"/>
              </a:rPr>
              <a:t>class</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HeroListComponent</a:t>
            </a:r>
            <a:r>
              <a:rPr lang="fr-FR" sz="1000" b="0" dirty="0">
                <a:solidFill>
                  <a:srgbClr val="D4D4D4"/>
                </a:solidFill>
                <a:effectLst/>
                <a:latin typeface="Consolas" panose="020B0609020204030204" pitchFamily="49" charset="0"/>
              </a:rPr>
              <a:t> </a:t>
            </a:r>
            <a:r>
              <a:rPr lang="fr-FR" sz="1000" b="0" dirty="0" err="1">
                <a:solidFill>
                  <a:srgbClr val="569CD6"/>
                </a:solidFill>
                <a:effectLst/>
                <a:latin typeface="Consolas" panose="020B0609020204030204" pitchFamily="49" charset="0"/>
              </a:rPr>
              <a:t>implements</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OnInit</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OnDestroy</a:t>
            </a:r>
            <a:r>
              <a:rPr lang="fr-FR" sz="1000" b="0" dirty="0">
                <a:solidFill>
                  <a:srgbClr val="D4D4D4"/>
                </a:solidFill>
                <a:effectLst/>
                <a:latin typeface="Consolas" panose="020B0609020204030204" pitchFamily="49" charset="0"/>
              </a:rPr>
              <a:t> {</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r>
              <a:rPr lang="fr-FR" sz="1000" b="0" dirty="0" err="1">
                <a:solidFill>
                  <a:srgbClr val="9CDCFE"/>
                </a:solidFill>
                <a:effectLst/>
                <a:latin typeface="Consolas" panose="020B0609020204030204" pitchFamily="49" charset="0"/>
              </a:rPr>
              <a:t>mySubscribe</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Subscription</a:t>
            </a:r>
            <a:r>
              <a:rPr lang="fr-FR" sz="1000" b="0" dirty="0">
                <a:solidFill>
                  <a:srgbClr val="D4D4D4"/>
                </a:solidFill>
                <a:effectLst/>
                <a:latin typeface="Consolas" panose="020B0609020204030204" pitchFamily="49" charset="0"/>
              </a:rPr>
              <a:t> | </a:t>
            </a:r>
            <a:r>
              <a:rPr lang="fr-FR" sz="1000" b="0" dirty="0" err="1">
                <a:solidFill>
                  <a:srgbClr val="4EC9B0"/>
                </a:solidFill>
                <a:effectLst/>
                <a:latin typeface="Consolas" panose="020B0609020204030204" pitchFamily="49" charset="0"/>
              </a:rPr>
              <a:t>undefined</a:t>
            </a:r>
            <a:r>
              <a:rPr lang="fr-FR" sz="1000" b="0" dirty="0">
                <a:solidFill>
                  <a:srgbClr val="D4D4D4"/>
                </a:solidFill>
                <a:effectLst/>
                <a:latin typeface="Consolas" panose="020B0609020204030204" pitchFamily="49" charset="0"/>
              </a:rPr>
              <a:t>;</a:t>
            </a:r>
          </a:p>
          <a:p>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emitter</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EventEmitter</a:t>
            </a:r>
            <a:r>
              <a:rPr lang="fr-FR" sz="1000" b="0" dirty="0">
                <a:solidFill>
                  <a:srgbClr val="D4D4D4"/>
                </a:solidFill>
                <a:effectLst/>
                <a:latin typeface="Consolas" panose="020B0609020204030204" pitchFamily="49" charset="0"/>
              </a:rPr>
              <a:t>&lt;</a:t>
            </a:r>
            <a:r>
              <a:rPr lang="fr-FR" sz="1000" b="0" dirty="0" err="1">
                <a:solidFill>
                  <a:srgbClr val="4EC9B0"/>
                </a:solidFill>
                <a:effectLst/>
                <a:latin typeface="Consolas" panose="020B0609020204030204" pitchFamily="49" charset="0"/>
              </a:rPr>
              <a:t>number</a:t>
            </a:r>
            <a:r>
              <a:rPr lang="fr-FR" sz="1000" b="0" dirty="0">
                <a:solidFill>
                  <a:srgbClr val="D4D4D4"/>
                </a:solidFill>
                <a:effectLst/>
                <a:latin typeface="Consolas" panose="020B0609020204030204" pitchFamily="49" charset="0"/>
              </a:rPr>
              <a:t>&gt; = </a:t>
            </a:r>
            <a:r>
              <a:rPr lang="fr-FR" sz="1000" b="0" dirty="0">
                <a:solidFill>
                  <a:srgbClr val="569CD6"/>
                </a:solidFill>
                <a:effectLst/>
                <a:latin typeface="Consolas" panose="020B0609020204030204" pitchFamily="49" charset="0"/>
              </a:rPr>
              <a:t>new</a:t>
            </a:r>
            <a:r>
              <a:rPr lang="fr-FR" sz="1000" b="0" dirty="0">
                <a:solidFill>
                  <a:srgbClr val="D4D4D4"/>
                </a:solidFill>
                <a:effectLst/>
                <a:latin typeface="Consolas" panose="020B0609020204030204" pitchFamily="49" charset="0"/>
              </a:rPr>
              <a:t> </a:t>
            </a:r>
            <a:r>
              <a:rPr lang="fr-FR" sz="1000" b="0" dirty="0" err="1">
                <a:solidFill>
                  <a:srgbClr val="4EC9B0"/>
                </a:solidFill>
                <a:effectLst/>
                <a:latin typeface="Consolas" panose="020B0609020204030204" pitchFamily="49" charset="0"/>
              </a:rPr>
              <a:t>EventEmitter</a:t>
            </a:r>
            <a:r>
              <a:rPr lang="fr-FR" sz="1000" b="0" dirty="0">
                <a:solidFill>
                  <a:srgbClr val="D4D4D4"/>
                </a:solidFill>
                <a:effectLst/>
                <a:latin typeface="Consolas" panose="020B0609020204030204" pitchFamily="49" charset="0"/>
              </a:rPr>
              <a:t>();</a:t>
            </a:r>
          </a:p>
          <a:p>
            <a:br>
              <a:rPr lang="fr-FR" sz="1000" b="0" dirty="0">
                <a:solidFill>
                  <a:srgbClr val="D4D4D4"/>
                </a:solidFill>
                <a:effectLst/>
                <a:latin typeface="Consolas" panose="020B0609020204030204" pitchFamily="49" charset="0"/>
              </a:rPr>
            </a:br>
            <a:r>
              <a:rPr lang="fr-FR" sz="10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17822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Technique">
  <a:themeElements>
    <a:clrScheme name="Personnalisé 1">
      <a:dk1>
        <a:srgbClr val="19152A"/>
      </a:dk1>
      <a:lt1>
        <a:srgbClr val="FFFFFF"/>
      </a:lt1>
      <a:dk2>
        <a:srgbClr val="19152A"/>
      </a:dk2>
      <a:lt2>
        <a:srgbClr val="FFFFFF"/>
      </a:lt2>
      <a:accent1>
        <a:srgbClr val="19152A"/>
      </a:accent1>
      <a:accent2>
        <a:srgbClr val="F79124"/>
      </a:accent2>
      <a:accent3>
        <a:srgbClr val="E16125"/>
      </a:accent3>
      <a:accent4>
        <a:srgbClr val="E16125"/>
      </a:accent4>
      <a:accent5>
        <a:srgbClr val="F36D21"/>
      </a:accent5>
      <a:accent6>
        <a:srgbClr val="F36D21"/>
      </a:accent6>
      <a:hlink>
        <a:srgbClr val="F79124"/>
      </a:hlink>
      <a:folHlink>
        <a:srgbClr val="E16125"/>
      </a:folHlink>
    </a:clrScheme>
    <a:fontScheme name="Personnalisé 2">
      <a:majorFont>
        <a:latin typeface="Organetto-Regular"/>
        <a:ea typeface=""/>
        <a:cs typeface=""/>
      </a:majorFont>
      <a:minorFont>
        <a:latin typeface="Moul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 Technique" id="{13FF1532-81B0-4CF0-A404-9CB647C6A281}" vid="{8E2478D9-9621-41F1-A234-B62EFD433A0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7EB2395-CE3E-1D45-B141-3E800C1765B5}">
  <we:reference id="e3b93a0b-ccfa-4110-a55c-43ea778c55ae" version="2.0.0.0" store="EXCatalog" storeType="EXCatalog"/>
  <we:alternateReferences>
    <we:reference id="WA200003915"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17406</TotalTime>
  <Words>9290</Words>
  <Application>Microsoft Macintosh PowerPoint</Application>
  <PresentationFormat>Affichage à l'écran (16:9)</PresentationFormat>
  <Paragraphs>1295</Paragraphs>
  <Slides>94</Slides>
  <Notes>94</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94</vt:i4>
      </vt:variant>
    </vt:vector>
  </HeadingPairs>
  <TitlesOfParts>
    <vt:vector size="104" baseType="lpstr">
      <vt:lpstr>Organetto-Regular</vt:lpstr>
      <vt:lpstr>Consolas</vt:lpstr>
      <vt:lpstr>Krona One</vt:lpstr>
      <vt:lpstr>Inconsolata</vt:lpstr>
      <vt:lpstr>Arial</vt:lpstr>
      <vt:lpstr>MADE Tommy Soft</vt:lpstr>
      <vt:lpstr>Roboto Light</vt:lpstr>
      <vt:lpstr>Moula</vt:lpstr>
      <vt:lpstr>Roboto</vt:lpstr>
      <vt:lpstr>Thème Technique</vt:lpstr>
      <vt:lpstr>Introduction à REACT</vt:lpstr>
      <vt:lpstr>001</vt:lpstr>
      <vt:lpstr>005</vt:lpstr>
      <vt:lpstr>009</vt:lpstr>
      <vt:lpstr>Environnement</vt:lpstr>
      <vt:lpstr>L’Environnement</vt:lpstr>
      <vt:lpstr>Plugins VSCOde</vt:lpstr>
      <vt:lpstr>GitFlow</vt:lpstr>
      <vt:lpstr>TypeScript :  Les bases</vt:lpstr>
      <vt:lpstr>TypeSCript c’est Quoi ?</vt:lpstr>
      <vt:lpstr>Types</vt:lpstr>
      <vt:lpstr>Let &amp; Const</vt:lpstr>
      <vt:lpstr>Opérateur “Spread” (…)</vt:lpstr>
      <vt:lpstr>Classes &amp; Interfaces</vt:lpstr>
      <vt:lpstr>Classes &amp; Interfaces</vt:lpstr>
      <vt:lpstr>Qu’est-ce qu’un module ?</vt:lpstr>
      <vt:lpstr>Modules</vt:lpstr>
      <vt:lpstr>REACT : Les BASES</vt:lpstr>
      <vt:lpstr>Un monde de composants</vt:lpstr>
      <vt:lpstr>Un monde de composants</vt:lpstr>
      <vt:lpstr>Un monde de composants</vt:lpstr>
      <vt:lpstr>Un monde de composants</vt:lpstr>
      <vt:lpstr>Première application</vt:lpstr>
      <vt:lpstr>TP</vt:lpstr>
      <vt:lpstr>Structure d’unE application EXPO</vt:lpstr>
      <vt:lpstr>Les composants natifs</vt:lpstr>
      <vt:lpstr>Les composants natifs</vt:lpstr>
      <vt:lpstr>Les composants natifs</vt:lpstr>
      <vt:lpstr>Les composants natifs</vt:lpstr>
      <vt:lpstr>Les composants natifs</vt:lpstr>
      <vt:lpstr>Les composants natifs</vt:lpstr>
      <vt:lpstr>Les composants natifs</vt:lpstr>
      <vt:lpstr>Composant personnalisé</vt:lpstr>
      <vt:lpstr>TP</vt:lpstr>
      <vt:lpstr>Les composants Liste natifs</vt:lpstr>
      <vt:lpstr>Les composants Liste natifs</vt:lpstr>
      <vt:lpstr>Composant Flat List</vt:lpstr>
      <vt:lpstr>Composant Section List</vt:lpstr>
      <vt:lpstr>TP</vt:lpstr>
      <vt:lpstr>REACT : évènements &amp; conditions</vt:lpstr>
      <vt:lpstr>Évènements</vt:lpstr>
      <vt:lpstr>Événements personnalisés</vt:lpstr>
      <vt:lpstr>TP</vt:lpstr>
      <vt:lpstr>Affichage conditionnel - &amp;&amp;/||</vt:lpstr>
      <vt:lpstr>Affichage conditionnel - Ternaire</vt:lpstr>
      <vt:lpstr>Affichage conditionnel – if/else</vt:lpstr>
      <vt:lpstr>TP</vt:lpstr>
      <vt:lpstr>Listes</vt:lpstr>
      <vt:lpstr>Listes</vt:lpstr>
      <vt:lpstr>TP</vt:lpstr>
      <vt:lpstr>REACT : HOOKS</vt:lpstr>
      <vt:lpstr>Présentation PowerPoint</vt:lpstr>
      <vt:lpstr>DO</vt:lpstr>
      <vt:lpstr>useState</vt:lpstr>
      <vt:lpstr>TP</vt:lpstr>
      <vt:lpstr>useRef</vt:lpstr>
      <vt:lpstr>TP</vt:lpstr>
      <vt:lpstr>useReducer</vt:lpstr>
      <vt:lpstr>TP</vt:lpstr>
      <vt:lpstr>Use Effect</vt:lpstr>
      <vt:lpstr>TP</vt:lpstr>
      <vt:lpstr>Hook perso – useInterval</vt:lpstr>
      <vt:lpstr>TP</vt:lpstr>
      <vt:lpstr>REACT : Navigation</vt:lpstr>
      <vt:lpstr>Les Navigateurs</vt:lpstr>
      <vt:lpstr>Les Navigateurs</vt:lpstr>
      <vt:lpstr>Les Navigateurs</vt:lpstr>
      <vt:lpstr>Les Navigateurs</vt:lpstr>
      <vt:lpstr>Imbriquer des navigateurs</vt:lpstr>
      <vt:lpstr>Implémenter la navigation</vt:lpstr>
      <vt:lpstr>Implémenter la navigation</vt:lpstr>
      <vt:lpstr>Déclencher la navigation</vt:lpstr>
      <vt:lpstr>Passer des paramètres de nav</vt:lpstr>
      <vt:lpstr>TP</vt:lpstr>
      <vt:lpstr>REACT : Themes</vt:lpstr>
      <vt:lpstr>Configurer le projet</vt:lpstr>
      <vt:lpstr>Créer les thèmes</vt:lpstr>
      <vt:lpstr>Créer des composants stylisés</vt:lpstr>
      <vt:lpstr>Appliquer le thème dans l’app</vt:lpstr>
      <vt:lpstr>TP</vt:lpstr>
      <vt:lpstr>Stockage persistant</vt:lpstr>
      <vt:lpstr>Stocker/récupérer le thème</vt:lpstr>
      <vt:lpstr>TP</vt:lpstr>
      <vt:lpstr>REACT : CI/CD</vt:lpstr>
      <vt:lpstr>TP</vt:lpstr>
      <vt:lpstr>TYpeScript : ASYNCHRONE</vt:lpstr>
      <vt:lpstr>JS</vt:lpstr>
      <vt:lpstr>Promise</vt:lpstr>
      <vt:lpstr>Promise</vt:lpstr>
      <vt:lpstr>Promise – Await</vt:lpstr>
      <vt:lpstr>Promise – CallBack (.then)</vt:lpstr>
      <vt:lpstr>Promise – await/.then()</vt:lpstr>
      <vt:lpstr>Subscribe</vt:lpstr>
      <vt:lpstr>Subscribe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GEOMETRIC PITCH DECK</dc:title>
  <dc:creator>Yohan-Kévin Company</dc:creator>
  <cp:lastModifiedBy>Yohan-Kévin Company</cp:lastModifiedBy>
  <cp:revision>484</cp:revision>
  <dcterms:modified xsi:type="dcterms:W3CDTF">2023-04-09T15:16:10Z</dcterms:modified>
</cp:coreProperties>
</file>